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73" r:id="rId3"/>
    <p:sldId id="281" r:id="rId4"/>
    <p:sldId id="265" r:id="rId5"/>
    <p:sldId id="274" r:id="rId6"/>
    <p:sldId id="279" r:id="rId7"/>
    <p:sldId id="278" r:id="rId8"/>
    <p:sldId id="280" r:id="rId9"/>
    <p:sldId id="277" r:id="rId10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9743"/>
    <a:srgbClr val="A04DA3"/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21" autoAdjust="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D079E9-AC14-4BFE-B3C9-F3864E3CF484}" type="doc">
      <dgm:prSet loTypeId="urn:microsoft.com/office/officeart/2005/8/layout/hierarchy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9DA6660F-0F5C-42AD-B0EF-C38A24536D46}">
      <dgm:prSet phldrT="[Tekst]"/>
      <dgm:spPr/>
      <dgm:t>
        <a:bodyPr/>
        <a:lstStyle/>
        <a:p>
          <a:r>
            <a:rPr lang="nl-BE" dirty="0"/>
            <a:t>Spreuken</a:t>
          </a:r>
        </a:p>
      </dgm:t>
    </dgm:pt>
    <dgm:pt modelId="{2297A575-DB78-4249-9DDC-DE90A95D9DDA}" type="parTrans" cxnId="{382DE210-0BD8-4E7B-9C2D-67653523381D}">
      <dgm:prSet/>
      <dgm:spPr/>
      <dgm:t>
        <a:bodyPr/>
        <a:lstStyle/>
        <a:p>
          <a:endParaRPr lang="nl-BE"/>
        </a:p>
      </dgm:t>
    </dgm:pt>
    <dgm:pt modelId="{C4D56EDB-7072-4878-98B6-776F49E8CD10}" type="sibTrans" cxnId="{382DE210-0BD8-4E7B-9C2D-67653523381D}">
      <dgm:prSet/>
      <dgm:spPr/>
      <dgm:t>
        <a:bodyPr/>
        <a:lstStyle/>
        <a:p>
          <a:endParaRPr lang="nl-BE"/>
        </a:p>
      </dgm:t>
    </dgm:pt>
    <dgm:pt modelId="{F80DEBEA-2321-418E-BB45-85A50C8D5786}">
      <dgm:prSet phldrT="[Tekst]"/>
      <dgm:spPr/>
      <dgm:t>
        <a:bodyPr/>
        <a:lstStyle/>
        <a:p>
          <a:r>
            <a:rPr lang="nl-BE" dirty="0"/>
            <a:t>Hooglied</a:t>
          </a:r>
        </a:p>
      </dgm:t>
    </dgm:pt>
    <dgm:pt modelId="{750B44AD-C7E7-4585-9248-FB882B4523B6}" type="parTrans" cxnId="{80CDE9CF-AEEB-4459-B6BA-09628E30719D}">
      <dgm:prSet/>
      <dgm:spPr/>
      <dgm:t>
        <a:bodyPr/>
        <a:lstStyle/>
        <a:p>
          <a:endParaRPr lang="nl-BE"/>
        </a:p>
      </dgm:t>
    </dgm:pt>
    <dgm:pt modelId="{687ED4C7-CD18-4306-B182-C883BC29FE21}" type="sibTrans" cxnId="{80CDE9CF-AEEB-4459-B6BA-09628E30719D}">
      <dgm:prSet/>
      <dgm:spPr/>
      <dgm:t>
        <a:bodyPr/>
        <a:lstStyle/>
        <a:p>
          <a:endParaRPr lang="nl-BE"/>
        </a:p>
      </dgm:t>
    </dgm:pt>
    <dgm:pt modelId="{79DC51FB-23EE-4EF8-8AD1-C224C87B1420}">
      <dgm:prSet phldrT="[Tekst]"/>
      <dgm:spPr/>
      <dgm:t>
        <a:bodyPr/>
        <a:lstStyle/>
        <a:p>
          <a:r>
            <a:rPr lang="nl-BE" dirty="0"/>
            <a:t>Prediker</a:t>
          </a:r>
        </a:p>
      </dgm:t>
    </dgm:pt>
    <dgm:pt modelId="{17C25A11-93C4-4EDE-9B01-FEE5F93CE88D}" type="parTrans" cxnId="{9E7AD6E2-B276-4FE2-ADDE-786033441401}">
      <dgm:prSet/>
      <dgm:spPr/>
      <dgm:t>
        <a:bodyPr/>
        <a:lstStyle/>
        <a:p>
          <a:endParaRPr lang="nl-BE"/>
        </a:p>
      </dgm:t>
    </dgm:pt>
    <dgm:pt modelId="{9CE52670-8F75-4BEA-A566-A8DB95FD03F8}" type="sibTrans" cxnId="{9E7AD6E2-B276-4FE2-ADDE-786033441401}">
      <dgm:prSet/>
      <dgm:spPr/>
      <dgm:t>
        <a:bodyPr/>
        <a:lstStyle/>
        <a:p>
          <a:endParaRPr lang="nl-BE"/>
        </a:p>
      </dgm:t>
    </dgm:pt>
    <dgm:pt modelId="{AD21D6CA-5B0F-424E-8574-0AEF40F79D50}">
      <dgm:prSet phldrT="[Tekst]"/>
      <dgm:spPr/>
      <dgm:t>
        <a:bodyPr/>
        <a:lstStyle/>
        <a:p>
          <a:r>
            <a:rPr lang="nl-BE" dirty="0"/>
            <a:t>Onderwijs voor de jongen</a:t>
          </a:r>
        </a:p>
      </dgm:t>
    </dgm:pt>
    <dgm:pt modelId="{7D8739D6-8817-4753-A018-715A95CBAEB4}" type="parTrans" cxnId="{E040F99A-9F9A-4B2F-956A-EEB0BBD3232E}">
      <dgm:prSet/>
      <dgm:spPr/>
      <dgm:t>
        <a:bodyPr/>
        <a:lstStyle/>
        <a:p>
          <a:endParaRPr lang="nl-BE"/>
        </a:p>
      </dgm:t>
    </dgm:pt>
    <dgm:pt modelId="{E57A7CE1-25DB-4343-B33A-40CF3698666B}" type="sibTrans" cxnId="{E040F99A-9F9A-4B2F-956A-EEB0BBD3232E}">
      <dgm:prSet/>
      <dgm:spPr/>
      <dgm:t>
        <a:bodyPr/>
        <a:lstStyle/>
        <a:p>
          <a:endParaRPr lang="nl-BE"/>
        </a:p>
      </dgm:t>
    </dgm:pt>
    <dgm:pt modelId="{7AFD46E8-7914-4208-8EF7-D4ED904D1B31}">
      <dgm:prSet phldrT="[Tekst]"/>
      <dgm:spPr/>
      <dgm:t>
        <a:bodyPr/>
        <a:lstStyle/>
        <a:p>
          <a:r>
            <a:rPr lang="nl-BE" dirty="0"/>
            <a:t>Onderwijs voor het meisje</a:t>
          </a:r>
        </a:p>
      </dgm:t>
    </dgm:pt>
    <dgm:pt modelId="{11CCC317-A0C3-4806-8FFE-20775D41EE73}" type="parTrans" cxnId="{04A5314A-E483-4FBC-838F-7F2D78CB856C}">
      <dgm:prSet/>
      <dgm:spPr/>
      <dgm:t>
        <a:bodyPr/>
        <a:lstStyle/>
        <a:p>
          <a:endParaRPr lang="nl-BE"/>
        </a:p>
      </dgm:t>
    </dgm:pt>
    <dgm:pt modelId="{7E4BC83B-FACB-401D-AAEF-8877D96911C7}" type="sibTrans" cxnId="{04A5314A-E483-4FBC-838F-7F2D78CB856C}">
      <dgm:prSet/>
      <dgm:spPr/>
      <dgm:t>
        <a:bodyPr/>
        <a:lstStyle/>
        <a:p>
          <a:endParaRPr lang="nl-BE"/>
        </a:p>
      </dgm:t>
    </dgm:pt>
    <dgm:pt modelId="{978A4032-57DE-4CDD-97CF-9FB948521537}">
      <dgm:prSet phldrT="[Tekst]"/>
      <dgm:spPr/>
      <dgm:t>
        <a:bodyPr/>
        <a:lstStyle/>
        <a:p>
          <a:r>
            <a:rPr lang="nl-BE" dirty="0"/>
            <a:t>Onderwijs voor het koppel</a:t>
          </a:r>
        </a:p>
      </dgm:t>
    </dgm:pt>
    <dgm:pt modelId="{E967C198-6A74-4FA9-B057-EA0DC4E6EFD4}" type="parTrans" cxnId="{A129AC15-EA56-44E9-8B5C-50A73D19789F}">
      <dgm:prSet/>
      <dgm:spPr/>
      <dgm:t>
        <a:bodyPr/>
        <a:lstStyle/>
        <a:p>
          <a:endParaRPr lang="nl-BE"/>
        </a:p>
      </dgm:t>
    </dgm:pt>
    <dgm:pt modelId="{C61E9256-BC65-4C95-9B80-E4D2ED30B249}" type="sibTrans" cxnId="{A129AC15-EA56-44E9-8B5C-50A73D19789F}">
      <dgm:prSet/>
      <dgm:spPr/>
      <dgm:t>
        <a:bodyPr/>
        <a:lstStyle/>
        <a:p>
          <a:endParaRPr lang="nl-BE"/>
        </a:p>
      </dgm:t>
    </dgm:pt>
    <dgm:pt modelId="{D11525F0-87DF-4BD7-AFE7-19D2D4E7B06B}" type="pres">
      <dgm:prSet presAssocID="{E1D079E9-AC14-4BFE-B3C9-F3864E3CF48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F066781-CDE8-4A30-86AE-52F4A05CAB7C}" type="pres">
      <dgm:prSet presAssocID="{9DA6660F-0F5C-42AD-B0EF-C38A24536D46}" presName="root" presStyleCnt="0"/>
      <dgm:spPr/>
    </dgm:pt>
    <dgm:pt modelId="{1BF1A1D2-D7AB-4F36-8CE5-D30E4F1A934E}" type="pres">
      <dgm:prSet presAssocID="{9DA6660F-0F5C-42AD-B0EF-C38A24536D46}" presName="rootComposite" presStyleCnt="0"/>
      <dgm:spPr/>
    </dgm:pt>
    <dgm:pt modelId="{377956BA-C7FF-4853-AE69-BD2576CF217E}" type="pres">
      <dgm:prSet presAssocID="{9DA6660F-0F5C-42AD-B0EF-C38A24536D46}" presName="rootText" presStyleLbl="node1" presStyleIdx="0" presStyleCnt="3"/>
      <dgm:spPr/>
    </dgm:pt>
    <dgm:pt modelId="{26A224C2-8330-41EA-A985-DA69B118AA4B}" type="pres">
      <dgm:prSet presAssocID="{9DA6660F-0F5C-42AD-B0EF-C38A24536D46}" presName="rootConnector" presStyleLbl="node1" presStyleIdx="0" presStyleCnt="3"/>
      <dgm:spPr/>
    </dgm:pt>
    <dgm:pt modelId="{95A335A2-D2E2-4A8C-BD74-8A1F8A5722D1}" type="pres">
      <dgm:prSet presAssocID="{9DA6660F-0F5C-42AD-B0EF-C38A24536D46}" presName="childShape" presStyleCnt="0"/>
      <dgm:spPr/>
    </dgm:pt>
    <dgm:pt modelId="{FB51307A-682D-4B27-99A3-B561CD7DF3A4}" type="pres">
      <dgm:prSet presAssocID="{7D8739D6-8817-4753-A018-715A95CBAEB4}" presName="Name13" presStyleLbl="parChTrans1D2" presStyleIdx="0" presStyleCnt="3"/>
      <dgm:spPr/>
    </dgm:pt>
    <dgm:pt modelId="{E13D8E4A-F09C-4D2D-817D-3AAE7ABF2008}" type="pres">
      <dgm:prSet presAssocID="{AD21D6CA-5B0F-424E-8574-0AEF40F79D50}" presName="childText" presStyleLbl="bgAcc1" presStyleIdx="0" presStyleCnt="3">
        <dgm:presLayoutVars>
          <dgm:bulletEnabled val="1"/>
        </dgm:presLayoutVars>
      </dgm:prSet>
      <dgm:spPr/>
    </dgm:pt>
    <dgm:pt modelId="{2AB2113A-5D50-4016-9842-F5F281B29D80}" type="pres">
      <dgm:prSet presAssocID="{F80DEBEA-2321-418E-BB45-85A50C8D5786}" presName="root" presStyleCnt="0"/>
      <dgm:spPr/>
    </dgm:pt>
    <dgm:pt modelId="{FAE940C9-6778-433D-944F-D25C256CB2FE}" type="pres">
      <dgm:prSet presAssocID="{F80DEBEA-2321-418E-BB45-85A50C8D5786}" presName="rootComposite" presStyleCnt="0"/>
      <dgm:spPr/>
    </dgm:pt>
    <dgm:pt modelId="{AE1373A4-474D-43A3-8738-E3223336E6A7}" type="pres">
      <dgm:prSet presAssocID="{F80DEBEA-2321-418E-BB45-85A50C8D5786}" presName="rootText" presStyleLbl="node1" presStyleIdx="1" presStyleCnt="3"/>
      <dgm:spPr/>
    </dgm:pt>
    <dgm:pt modelId="{E54CF829-3A92-421C-B357-C316446684AB}" type="pres">
      <dgm:prSet presAssocID="{F80DEBEA-2321-418E-BB45-85A50C8D5786}" presName="rootConnector" presStyleLbl="node1" presStyleIdx="1" presStyleCnt="3"/>
      <dgm:spPr/>
    </dgm:pt>
    <dgm:pt modelId="{5F230760-1514-4DDF-BD00-63040786B095}" type="pres">
      <dgm:prSet presAssocID="{F80DEBEA-2321-418E-BB45-85A50C8D5786}" presName="childShape" presStyleCnt="0"/>
      <dgm:spPr/>
    </dgm:pt>
    <dgm:pt modelId="{3A7F6679-7FB4-45B7-A3E6-399B2C883760}" type="pres">
      <dgm:prSet presAssocID="{11CCC317-A0C3-4806-8FFE-20775D41EE73}" presName="Name13" presStyleLbl="parChTrans1D2" presStyleIdx="1" presStyleCnt="3"/>
      <dgm:spPr/>
    </dgm:pt>
    <dgm:pt modelId="{C641DF7F-36EF-47DA-B737-50D32681087B}" type="pres">
      <dgm:prSet presAssocID="{7AFD46E8-7914-4208-8EF7-D4ED904D1B31}" presName="childText" presStyleLbl="bgAcc1" presStyleIdx="1" presStyleCnt="3">
        <dgm:presLayoutVars>
          <dgm:bulletEnabled val="1"/>
        </dgm:presLayoutVars>
      </dgm:prSet>
      <dgm:spPr/>
    </dgm:pt>
    <dgm:pt modelId="{EFF3D7F5-18A2-48FC-978E-1E7117D89925}" type="pres">
      <dgm:prSet presAssocID="{79DC51FB-23EE-4EF8-8AD1-C224C87B1420}" presName="root" presStyleCnt="0"/>
      <dgm:spPr/>
    </dgm:pt>
    <dgm:pt modelId="{AAC8D42F-E1FF-44B8-B3C3-F49B59401614}" type="pres">
      <dgm:prSet presAssocID="{79DC51FB-23EE-4EF8-8AD1-C224C87B1420}" presName="rootComposite" presStyleCnt="0"/>
      <dgm:spPr/>
    </dgm:pt>
    <dgm:pt modelId="{F794D04C-22BF-48F3-94AC-1DD7694D27ED}" type="pres">
      <dgm:prSet presAssocID="{79DC51FB-23EE-4EF8-8AD1-C224C87B1420}" presName="rootText" presStyleLbl="node1" presStyleIdx="2" presStyleCnt="3"/>
      <dgm:spPr/>
    </dgm:pt>
    <dgm:pt modelId="{144121CD-83CE-433E-B921-72298A2688E0}" type="pres">
      <dgm:prSet presAssocID="{79DC51FB-23EE-4EF8-8AD1-C224C87B1420}" presName="rootConnector" presStyleLbl="node1" presStyleIdx="2" presStyleCnt="3"/>
      <dgm:spPr/>
    </dgm:pt>
    <dgm:pt modelId="{8E299551-BBCF-4F10-A758-5928FB98EBAE}" type="pres">
      <dgm:prSet presAssocID="{79DC51FB-23EE-4EF8-8AD1-C224C87B1420}" presName="childShape" presStyleCnt="0"/>
      <dgm:spPr/>
    </dgm:pt>
    <dgm:pt modelId="{C5442111-5E22-4980-A74B-44AFE4DDCA88}" type="pres">
      <dgm:prSet presAssocID="{E967C198-6A74-4FA9-B057-EA0DC4E6EFD4}" presName="Name13" presStyleLbl="parChTrans1D2" presStyleIdx="2" presStyleCnt="3"/>
      <dgm:spPr/>
    </dgm:pt>
    <dgm:pt modelId="{0ED1B42B-BD50-4DFD-B175-8D5EE256C0B6}" type="pres">
      <dgm:prSet presAssocID="{978A4032-57DE-4CDD-97CF-9FB948521537}" presName="childText" presStyleLbl="bgAcc1" presStyleIdx="2" presStyleCnt="3">
        <dgm:presLayoutVars>
          <dgm:bulletEnabled val="1"/>
        </dgm:presLayoutVars>
      </dgm:prSet>
      <dgm:spPr/>
    </dgm:pt>
  </dgm:ptLst>
  <dgm:cxnLst>
    <dgm:cxn modelId="{382DE210-0BD8-4E7B-9C2D-67653523381D}" srcId="{E1D079E9-AC14-4BFE-B3C9-F3864E3CF484}" destId="{9DA6660F-0F5C-42AD-B0EF-C38A24536D46}" srcOrd="0" destOrd="0" parTransId="{2297A575-DB78-4249-9DDC-DE90A95D9DDA}" sibTransId="{C4D56EDB-7072-4878-98B6-776F49E8CD10}"/>
    <dgm:cxn modelId="{A129AC15-EA56-44E9-8B5C-50A73D19789F}" srcId="{79DC51FB-23EE-4EF8-8AD1-C224C87B1420}" destId="{978A4032-57DE-4CDD-97CF-9FB948521537}" srcOrd="0" destOrd="0" parTransId="{E967C198-6A74-4FA9-B057-EA0DC4E6EFD4}" sibTransId="{C61E9256-BC65-4C95-9B80-E4D2ED30B249}"/>
    <dgm:cxn modelId="{FFD13F18-0E67-4862-9684-602C3B05E20F}" type="presOf" srcId="{9DA6660F-0F5C-42AD-B0EF-C38A24536D46}" destId="{26A224C2-8330-41EA-A985-DA69B118AA4B}" srcOrd="1" destOrd="0" presId="urn:microsoft.com/office/officeart/2005/8/layout/hierarchy3"/>
    <dgm:cxn modelId="{AD5D911E-95E3-4B8B-AA29-2EB49E2B3005}" type="presOf" srcId="{79DC51FB-23EE-4EF8-8AD1-C224C87B1420}" destId="{144121CD-83CE-433E-B921-72298A2688E0}" srcOrd="1" destOrd="0" presId="urn:microsoft.com/office/officeart/2005/8/layout/hierarchy3"/>
    <dgm:cxn modelId="{CF6D2420-C1DD-4641-ACF8-DBB0DB94251F}" type="presOf" srcId="{7AFD46E8-7914-4208-8EF7-D4ED904D1B31}" destId="{C641DF7F-36EF-47DA-B737-50D32681087B}" srcOrd="0" destOrd="0" presId="urn:microsoft.com/office/officeart/2005/8/layout/hierarchy3"/>
    <dgm:cxn modelId="{3070FB2E-E8EF-414A-813B-3115E64022B0}" type="presOf" srcId="{E967C198-6A74-4FA9-B057-EA0DC4E6EFD4}" destId="{C5442111-5E22-4980-A74B-44AFE4DDCA88}" srcOrd="0" destOrd="0" presId="urn:microsoft.com/office/officeart/2005/8/layout/hierarchy3"/>
    <dgm:cxn modelId="{ABA84E3D-11D3-4413-AB68-3BA1E8E66217}" type="presOf" srcId="{7D8739D6-8817-4753-A018-715A95CBAEB4}" destId="{FB51307A-682D-4B27-99A3-B561CD7DF3A4}" srcOrd="0" destOrd="0" presId="urn:microsoft.com/office/officeart/2005/8/layout/hierarchy3"/>
    <dgm:cxn modelId="{68EC7E61-3A1E-4A5D-BD4A-2FF641671216}" type="presOf" srcId="{9DA6660F-0F5C-42AD-B0EF-C38A24536D46}" destId="{377956BA-C7FF-4853-AE69-BD2576CF217E}" srcOrd="0" destOrd="0" presId="urn:microsoft.com/office/officeart/2005/8/layout/hierarchy3"/>
    <dgm:cxn modelId="{04A5314A-E483-4FBC-838F-7F2D78CB856C}" srcId="{F80DEBEA-2321-418E-BB45-85A50C8D5786}" destId="{7AFD46E8-7914-4208-8EF7-D4ED904D1B31}" srcOrd="0" destOrd="0" parTransId="{11CCC317-A0C3-4806-8FFE-20775D41EE73}" sibTransId="{7E4BC83B-FACB-401D-AAEF-8877D96911C7}"/>
    <dgm:cxn modelId="{06DD2355-2580-46EA-9761-73F79E4BDE64}" type="presOf" srcId="{11CCC317-A0C3-4806-8FFE-20775D41EE73}" destId="{3A7F6679-7FB4-45B7-A3E6-399B2C883760}" srcOrd="0" destOrd="0" presId="urn:microsoft.com/office/officeart/2005/8/layout/hierarchy3"/>
    <dgm:cxn modelId="{5962DB7E-A4F2-4239-883A-7CA758319D15}" type="presOf" srcId="{F80DEBEA-2321-418E-BB45-85A50C8D5786}" destId="{E54CF829-3A92-421C-B357-C316446684AB}" srcOrd="1" destOrd="0" presId="urn:microsoft.com/office/officeart/2005/8/layout/hierarchy3"/>
    <dgm:cxn modelId="{66CF0393-179A-4280-A3F9-560C47ADFA4F}" type="presOf" srcId="{79DC51FB-23EE-4EF8-8AD1-C224C87B1420}" destId="{F794D04C-22BF-48F3-94AC-1DD7694D27ED}" srcOrd="0" destOrd="0" presId="urn:microsoft.com/office/officeart/2005/8/layout/hierarchy3"/>
    <dgm:cxn modelId="{E040F99A-9F9A-4B2F-956A-EEB0BBD3232E}" srcId="{9DA6660F-0F5C-42AD-B0EF-C38A24536D46}" destId="{AD21D6CA-5B0F-424E-8574-0AEF40F79D50}" srcOrd="0" destOrd="0" parTransId="{7D8739D6-8817-4753-A018-715A95CBAEB4}" sibTransId="{E57A7CE1-25DB-4343-B33A-40CF3698666B}"/>
    <dgm:cxn modelId="{D5A73EA5-4112-4CDA-9ECC-439F0D0C249A}" type="presOf" srcId="{AD21D6CA-5B0F-424E-8574-0AEF40F79D50}" destId="{E13D8E4A-F09C-4D2D-817D-3AAE7ABF2008}" srcOrd="0" destOrd="0" presId="urn:microsoft.com/office/officeart/2005/8/layout/hierarchy3"/>
    <dgm:cxn modelId="{81ECE3AE-631B-4497-8B73-00E4876A284D}" type="presOf" srcId="{978A4032-57DE-4CDD-97CF-9FB948521537}" destId="{0ED1B42B-BD50-4DFD-B175-8D5EE256C0B6}" srcOrd="0" destOrd="0" presId="urn:microsoft.com/office/officeart/2005/8/layout/hierarchy3"/>
    <dgm:cxn modelId="{390204C9-EFC7-46CC-BA81-DB7BEEC7A650}" type="presOf" srcId="{E1D079E9-AC14-4BFE-B3C9-F3864E3CF484}" destId="{D11525F0-87DF-4BD7-AFE7-19D2D4E7B06B}" srcOrd="0" destOrd="0" presId="urn:microsoft.com/office/officeart/2005/8/layout/hierarchy3"/>
    <dgm:cxn modelId="{80CDE9CF-AEEB-4459-B6BA-09628E30719D}" srcId="{E1D079E9-AC14-4BFE-B3C9-F3864E3CF484}" destId="{F80DEBEA-2321-418E-BB45-85A50C8D5786}" srcOrd="1" destOrd="0" parTransId="{750B44AD-C7E7-4585-9248-FB882B4523B6}" sibTransId="{687ED4C7-CD18-4306-B182-C883BC29FE21}"/>
    <dgm:cxn modelId="{9E7AD6E2-B276-4FE2-ADDE-786033441401}" srcId="{E1D079E9-AC14-4BFE-B3C9-F3864E3CF484}" destId="{79DC51FB-23EE-4EF8-8AD1-C224C87B1420}" srcOrd="2" destOrd="0" parTransId="{17C25A11-93C4-4EDE-9B01-FEE5F93CE88D}" sibTransId="{9CE52670-8F75-4BEA-A566-A8DB95FD03F8}"/>
    <dgm:cxn modelId="{AFC0DEFB-465E-41EC-9A23-402F0843D36C}" type="presOf" srcId="{F80DEBEA-2321-418E-BB45-85A50C8D5786}" destId="{AE1373A4-474D-43A3-8738-E3223336E6A7}" srcOrd="0" destOrd="0" presId="urn:microsoft.com/office/officeart/2005/8/layout/hierarchy3"/>
    <dgm:cxn modelId="{F2E70B30-F26D-4B5E-8BA0-0743E91C72B5}" type="presParOf" srcId="{D11525F0-87DF-4BD7-AFE7-19D2D4E7B06B}" destId="{CF066781-CDE8-4A30-86AE-52F4A05CAB7C}" srcOrd="0" destOrd="0" presId="urn:microsoft.com/office/officeart/2005/8/layout/hierarchy3"/>
    <dgm:cxn modelId="{1BF860E5-CA5C-4D3F-A50D-23234920D957}" type="presParOf" srcId="{CF066781-CDE8-4A30-86AE-52F4A05CAB7C}" destId="{1BF1A1D2-D7AB-4F36-8CE5-D30E4F1A934E}" srcOrd="0" destOrd="0" presId="urn:microsoft.com/office/officeart/2005/8/layout/hierarchy3"/>
    <dgm:cxn modelId="{E755B412-45E9-477D-94B0-1EFAA9F99BA9}" type="presParOf" srcId="{1BF1A1D2-D7AB-4F36-8CE5-D30E4F1A934E}" destId="{377956BA-C7FF-4853-AE69-BD2576CF217E}" srcOrd="0" destOrd="0" presId="urn:microsoft.com/office/officeart/2005/8/layout/hierarchy3"/>
    <dgm:cxn modelId="{D27399A8-3798-45C2-80CD-104721FC7BF8}" type="presParOf" srcId="{1BF1A1D2-D7AB-4F36-8CE5-D30E4F1A934E}" destId="{26A224C2-8330-41EA-A985-DA69B118AA4B}" srcOrd="1" destOrd="0" presId="urn:microsoft.com/office/officeart/2005/8/layout/hierarchy3"/>
    <dgm:cxn modelId="{1C0A9F47-4AD7-4371-AB1B-26C7389DDA44}" type="presParOf" srcId="{CF066781-CDE8-4A30-86AE-52F4A05CAB7C}" destId="{95A335A2-D2E2-4A8C-BD74-8A1F8A5722D1}" srcOrd="1" destOrd="0" presId="urn:microsoft.com/office/officeart/2005/8/layout/hierarchy3"/>
    <dgm:cxn modelId="{E979193B-C2AE-4E20-B57C-B15EBEE55A76}" type="presParOf" srcId="{95A335A2-D2E2-4A8C-BD74-8A1F8A5722D1}" destId="{FB51307A-682D-4B27-99A3-B561CD7DF3A4}" srcOrd="0" destOrd="0" presId="urn:microsoft.com/office/officeart/2005/8/layout/hierarchy3"/>
    <dgm:cxn modelId="{AD3CB2C0-A83B-48AA-BACE-8460DADEC763}" type="presParOf" srcId="{95A335A2-D2E2-4A8C-BD74-8A1F8A5722D1}" destId="{E13D8E4A-F09C-4D2D-817D-3AAE7ABF2008}" srcOrd="1" destOrd="0" presId="urn:microsoft.com/office/officeart/2005/8/layout/hierarchy3"/>
    <dgm:cxn modelId="{4B68C199-2FB8-4AA2-8AC7-40B03D62E479}" type="presParOf" srcId="{D11525F0-87DF-4BD7-AFE7-19D2D4E7B06B}" destId="{2AB2113A-5D50-4016-9842-F5F281B29D80}" srcOrd="1" destOrd="0" presId="urn:microsoft.com/office/officeart/2005/8/layout/hierarchy3"/>
    <dgm:cxn modelId="{2794005B-21AC-422C-AB06-E6E5332CF6DE}" type="presParOf" srcId="{2AB2113A-5D50-4016-9842-F5F281B29D80}" destId="{FAE940C9-6778-433D-944F-D25C256CB2FE}" srcOrd="0" destOrd="0" presId="urn:microsoft.com/office/officeart/2005/8/layout/hierarchy3"/>
    <dgm:cxn modelId="{35F12C5A-4D31-490B-AA7D-488F0161C28D}" type="presParOf" srcId="{FAE940C9-6778-433D-944F-D25C256CB2FE}" destId="{AE1373A4-474D-43A3-8738-E3223336E6A7}" srcOrd="0" destOrd="0" presId="urn:microsoft.com/office/officeart/2005/8/layout/hierarchy3"/>
    <dgm:cxn modelId="{08DFDE95-2385-4FF7-AD70-1F39DD939601}" type="presParOf" srcId="{FAE940C9-6778-433D-944F-D25C256CB2FE}" destId="{E54CF829-3A92-421C-B357-C316446684AB}" srcOrd="1" destOrd="0" presId="urn:microsoft.com/office/officeart/2005/8/layout/hierarchy3"/>
    <dgm:cxn modelId="{BECF21C1-4D63-4FD1-B8A5-DC90968F9AE1}" type="presParOf" srcId="{2AB2113A-5D50-4016-9842-F5F281B29D80}" destId="{5F230760-1514-4DDF-BD00-63040786B095}" srcOrd="1" destOrd="0" presId="urn:microsoft.com/office/officeart/2005/8/layout/hierarchy3"/>
    <dgm:cxn modelId="{6E102069-E30A-4831-A929-ABF8C60FC1FD}" type="presParOf" srcId="{5F230760-1514-4DDF-BD00-63040786B095}" destId="{3A7F6679-7FB4-45B7-A3E6-399B2C883760}" srcOrd="0" destOrd="0" presId="urn:microsoft.com/office/officeart/2005/8/layout/hierarchy3"/>
    <dgm:cxn modelId="{4E9D222E-F6FB-4D15-8E25-ADBC6751DA26}" type="presParOf" srcId="{5F230760-1514-4DDF-BD00-63040786B095}" destId="{C641DF7F-36EF-47DA-B737-50D32681087B}" srcOrd="1" destOrd="0" presId="urn:microsoft.com/office/officeart/2005/8/layout/hierarchy3"/>
    <dgm:cxn modelId="{5F6EB41C-7280-47F2-BF08-65D0918998C2}" type="presParOf" srcId="{D11525F0-87DF-4BD7-AFE7-19D2D4E7B06B}" destId="{EFF3D7F5-18A2-48FC-978E-1E7117D89925}" srcOrd="2" destOrd="0" presId="urn:microsoft.com/office/officeart/2005/8/layout/hierarchy3"/>
    <dgm:cxn modelId="{8DA9BA1F-6823-452A-B09B-9CDD2A59CD37}" type="presParOf" srcId="{EFF3D7F5-18A2-48FC-978E-1E7117D89925}" destId="{AAC8D42F-E1FF-44B8-B3C3-F49B59401614}" srcOrd="0" destOrd="0" presId="urn:microsoft.com/office/officeart/2005/8/layout/hierarchy3"/>
    <dgm:cxn modelId="{50C4FDD8-904A-4AE0-AA9C-08D3AE3A07FF}" type="presParOf" srcId="{AAC8D42F-E1FF-44B8-B3C3-F49B59401614}" destId="{F794D04C-22BF-48F3-94AC-1DD7694D27ED}" srcOrd="0" destOrd="0" presId="urn:microsoft.com/office/officeart/2005/8/layout/hierarchy3"/>
    <dgm:cxn modelId="{B4C0DAD6-8B0D-4AD4-BA40-B423520DC0BF}" type="presParOf" srcId="{AAC8D42F-E1FF-44B8-B3C3-F49B59401614}" destId="{144121CD-83CE-433E-B921-72298A2688E0}" srcOrd="1" destOrd="0" presId="urn:microsoft.com/office/officeart/2005/8/layout/hierarchy3"/>
    <dgm:cxn modelId="{44485E1D-CC5E-42A1-8FA5-AE457FC17E8D}" type="presParOf" srcId="{EFF3D7F5-18A2-48FC-978E-1E7117D89925}" destId="{8E299551-BBCF-4F10-A758-5928FB98EBAE}" srcOrd="1" destOrd="0" presId="urn:microsoft.com/office/officeart/2005/8/layout/hierarchy3"/>
    <dgm:cxn modelId="{9A5D961F-DA6A-4C0C-9577-0363ACEA81D8}" type="presParOf" srcId="{8E299551-BBCF-4F10-A758-5928FB98EBAE}" destId="{C5442111-5E22-4980-A74B-44AFE4DDCA88}" srcOrd="0" destOrd="0" presId="urn:microsoft.com/office/officeart/2005/8/layout/hierarchy3"/>
    <dgm:cxn modelId="{884E261D-BD1D-4CAD-AF52-8D3AE9935A1B}" type="presParOf" srcId="{8E299551-BBCF-4F10-A758-5928FB98EBAE}" destId="{0ED1B42B-BD50-4DFD-B175-8D5EE256C0B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BAD625-E4B4-4AB1-9F15-884363432419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20DE4D2E-2EAA-462E-B131-4B5FB9B8F662}">
      <dgm:prSet/>
      <dgm:spPr/>
      <dgm:t>
        <a:bodyPr/>
        <a:lstStyle/>
        <a:p>
          <a:r>
            <a:rPr lang="nl-BE" dirty="0"/>
            <a:t>Inleiding (1:1-9:18)</a:t>
          </a:r>
        </a:p>
      </dgm:t>
    </dgm:pt>
    <dgm:pt modelId="{8AF4638A-BC45-4432-9085-4325936B09F3}" type="parTrans" cxnId="{5A4AAC00-1C88-4053-8507-B13206CAEF28}">
      <dgm:prSet/>
      <dgm:spPr/>
      <dgm:t>
        <a:bodyPr/>
        <a:lstStyle/>
        <a:p>
          <a:endParaRPr lang="nl-BE"/>
        </a:p>
      </dgm:t>
    </dgm:pt>
    <dgm:pt modelId="{16C6D659-A93B-40E1-BA0E-B0BA7C2630E0}" type="sibTrans" cxnId="{5A4AAC00-1C88-4053-8507-B13206CAEF28}">
      <dgm:prSet/>
      <dgm:spPr/>
      <dgm:t>
        <a:bodyPr/>
        <a:lstStyle/>
        <a:p>
          <a:endParaRPr lang="nl-BE"/>
        </a:p>
      </dgm:t>
    </dgm:pt>
    <dgm:pt modelId="{E0D232FB-1D33-415A-B8A1-0E96C3150383}">
      <dgm:prSet/>
      <dgm:spPr/>
      <dgm:t>
        <a:bodyPr/>
        <a:lstStyle/>
        <a:p>
          <a:r>
            <a:rPr lang="nl-BE" dirty="0"/>
            <a:t>Salomo (10:1-22:16)</a:t>
          </a:r>
        </a:p>
      </dgm:t>
    </dgm:pt>
    <dgm:pt modelId="{D3BA6B26-F481-446E-9373-315187E45C33}" type="parTrans" cxnId="{A6A3B98F-79F5-46CF-8B33-3AF1252CD7DB}">
      <dgm:prSet/>
      <dgm:spPr/>
      <dgm:t>
        <a:bodyPr/>
        <a:lstStyle/>
        <a:p>
          <a:endParaRPr lang="nl-BE"/>
        </a:p>
      </dgm:t>
    </dgm:pt>
    <dgm:pt modelId="{C3470630-8AFF-4BBB-90AF-B35A32CE04F3}" type="sibTrans" cxnId="{A6A3B98F-79F5-46CF-8B33-3AF1252CD7DB}">
      <dgm:prSet/>
      <dgm:spPr/>
      <dgm:t>
        <a:bodyPr/>
        <a:lstStyle/>
        <a:p>
          <a:endParaRPr lang="nl-BE"/>
        </a:p>
      </dgm:t>
    </dgm:pt>
    <dgm:pt modelId="{30CEBDB5-5260-43EC-88C4-662C44A23EA9}">
      <dgm:prSet/>
      <dgm:spPr/>
      <dgm:t>
        <a:bodyPr/>
        <a:lstStyle/>
        <a:p>
          <a:r>
            <a:rPr lang="nl-BE" dirty="0"/>
            <a:t>Wijzen (22:7-24:34)</a:t>
          </a:r>
        </a:p>
      </dgm:t>
    </dgm:pt>
    <dgm:pt modelId="{2840A340-6621-4A0D-9CE4-F387D52897AF}" type="parTrans" cxnId="{C70F9DFB-9B27-4120-8E8E-9137AC02C19D}">
      <dgm:prSet/>
      <dgm:spPr/>
      <dgm:t>
        <a:bodyPr/>
        <a:lstStyle/>
        <a:p>
          <a:endParaRPr lang="nl-BE"/>
        </a:p>
      </dgm:t>
    </dgm:pt>
    <dgm:pt modelId="{4335DF0D-A5F8-4E3A-A2D3-C07812FFFCD9}" type="sibTrans" cxnId="{C70F9DFB-9B27-4120-8E8E-9137AC02C19D}">
      <dgm:prSet/>
      <dgm:spPr/>
      <dgm:t>
        <a:bodyPr/>
        <a:lstStyle/>
        <a:p>
          <a:endParaRPr lang="nl-BE"/>
        </a:p>
      </dgm:t>
    </dgm:pt>
    <dgm:pt modelId="{7E45E6CC-F0B6-45A8-8C12-3509D6CD3BAF}">
      <dgm:prSet/>
      <dgm:spPr/>
      <dgm:t>
        <a:bodyPr/>
        <a:lstStyle/>
        <a:p>
          <a:r>
            <a:rPr lang="nl-BE" dirty="0"/>
            <a:t>Salomo (25:1-29:27)</a:t>
          </a:r>
        </a:p>
      </dgm:t>
    </dgm:pt>
    <dgm:pt modelId="{468F0003-63A8-458A-A002-152B693508C7}" type="parTrans" cxnId="{6D5D473F-36D1-48B5-99E4-0318ACF11B7A}">
      <dgm:prSet/>
      <dgm:spPr/>
      <dgm:t>
        <a:bodyPr/>
        <a:lstStyle/>
        <a:p>
          <a:endParaRPr lang="nl-BE"/>
        </a:p>
      </dgm:t>
    </dgm:pt>
    <dgm:pt modelId="{8031F4A4-FE03-4131-AAC7-0E5BBC5A8E02}" type="sibTrans" cxnId="{6D5D473F-36D1-48B5-99E4-0318ACF11B7A}">
      <dgm:prSet/>
      <dgm:spPr/>
      <dgm:t>
        <a:bodyPr/>
        <a:lstStyle/>
        <a:p>
          <a:endParaRPr lang="nl-BE"/>
        </a:p>
      </dgm:t>
    </dgm:pt>
    <dgm:pt modelId="{90AAAF5E-DF21-4E58-8414-B5CD4A05F42D}">
      <dgm:prSet/>
      <dgm:spPr/>
      <dgm:t>
        <a:bodyPr/>
        <a:lstStyle/>
        <a:p>
          <a:r>
            <a:rPr lang="nl-BE" dirty="0"/>
            <a:t>Slotgedeelte (30:1-31:31)</a:t>
          </a:r>
        </a:p>
      </dgm:t>
    </dgm:pt>
    <dgm:pt modelId="{02526DB5-193E-4BA2-A92B-31C005610EA4}" type="parTrans" cxnId="{019A4C88-601F-41DE-B0B5-CCE8E72FB615}">
      <dgm:prSet/>
      <dgm:spPr/>
      <dgm:t>
        <a:bodyPr/>
        <a:lstStyle/>
        <a:p>
          <a:endParaRPr lang="nl-BE"/>
        </a:p>
      </dgm:t>
    </dgm:pt>
    <dgm:pt modelId="{8BE9FF92-C0E4-4551-8C90-F4CFBFFE0FF2}" type="sibTrans" cxnId="{019A4C88-601F-41DE-B0B5-CCE8E72FB615}">
      <dgm:prSet/>
      <dgm:spPr/>
      <dgm:t>
        <a:bodyPr/>
        <a:lstStyle/>
        <a:p>
          <a:endParaRPr lang="nl-BE"/>
        </a:p>
      </dgm:t>
    </dgm:pt>
    <dgm:pt modelId="{2C534854-33E6-4FEE-B9E5-7D275CE82B1F}">
      <dgm:prSet/>
      <dgm:spPr/>
      <dgm:t>
        <a:bodyPr/>
        <a:lstStyle/>
        <a:p>
          <a:r>
            <a:rPr lang="nl-BE" dirty="0" err="1"/>
            <a:t>Lemuël</a:t>
          </a:r>
          <a:r>
            <a:rPr lang="nl-BE" dirty="0"/>
            <a:t> (31)</a:t>
          </a:r>
        </a:p>
      </dgm:t>
    </dgm:pt>
    <dgm:pt modelId="{1DCA768C-A671-4878-ADDC-5DA0FE63C803}" type="parTrans" cxnId="{464CF267-1A7F-463D-961D-F43BAE45B75A}">
      <dgm:prSet/>
      <dgm:spPr/>
      <dgm:t>
        <a:bodyPr/>
        <a:lstStyle/>
        <a:p>
          <a:endParaRPr lang="nl-BE"/>
        </a:p>
      </dgm:t>
    </dgm:pt>
    <dgm:pt modelId="{53F6DDC2-37D0-4AC7-8CD6-8C5796EBFC91}" type="sibTrans" cxnId="{464CF267-1A7F-463D-961D-F43BAE45B75A}">
      <dgm:prSet/>
      <dgm:spPr/>
      <dgm:t>
        <a:bodyPr/>
        <a:lstStyle/>
        <a:p>
          <a:endParaRPr lang="nl-BE"/>
        </a:p>
      </dgm:t>
    </dgm:pt>
    <dgm:pt modelId="{107D907F-8265-45ED-BF5B-6F513ED7285C}">
      <dgm:prSet/>
      <dgm:spPr/>
      <dgm:t>
        <a:bodyPr/>
        <a:lstStyle/>
        <a:p>
          <a:r>
            <a:rPr lang="nl-BE" dirty="0"/>
            <a:t>Vrouw wijsheid</a:t>
          </a:r>
        </a:p>
      </dgm:t>
    </dgm:pt>
    <dgm:pt modelId="{EB3DE272-7293-4A40-8078-C6F4C9E3EC87}" type="parTrans" cxnId="{78363E01-6E5B-4E18-81F3-45B0C4D355DD}">
      <dgm:prSet/>
      <dgm:spPr/>
      <dgm:t>
        <a:bodyPr/>
        <a:lstStyle/>
        <a:p>
          <a:endParaRPr lang="nl-BE"/>
        </a:p>
      </dgm:t>
    </dgm:pt>
    <dgm:pt modelId="{8698D3E0-BC37-4407-986A-DE0238AB969F}" type="sibTrans" cxnId="{78363E01-6E5B-4E18-81F3-45B0C4D355DD}">
      <dgm:prSet/>
      <dgm:spPr/>
      <dgm:t>
        <a:bodyPr/>
        <a:lstStyle/>
        <a:p>
          <a:endParaRPr lang="nl-BE"/>
        </a:p>
      </dgm:t>
    </dgm:pt>
    <dgm:pt modelId="{9633AED5-D842-4C77-BD17-81D5CC7FB6E8}">
      <dgm:prSet/>
      <dgm:spPr/>
      <dgm:t>
        <a:bodyPr/>
        <a:lstStyle/>
        <a:p>
          <a:r>
            <a:rPr lang="nl-BE"/>
            <a:t>Vrouw </a:t>
          </a:r>
          <a:r>
            <a:rPr lang="nl-BE" dirty="0"/>
            <a:t>dwaasheid</a:t>
          </a:r>
        </a:p>
      </dgm:t>
    </dgm:pt>
    <dgm:pt modelId="{36650AF3-E7BA-439E-9C2B-044A38E30E79}" type="parTrans" cxnId="{F4EF563E-CD0F-41A3-A958-9F9BFDA3C090}">
      <dgm:prSet/>
      <dgm:spPr/>
      <dgm:t>
        <a:bodyPr/>
        <a:lstStyle/>
        <a:p>
          <a:endParaRPr lang="nl-BE"/>
        </a:p>
      </dgm:t>
    </dgm:pt>
    <dgm:pt modelId="{4BB17364-D1FA-4E18-9040-23EB6490D1B8}" type="sibTrans" cxnId="{F4EF563E-CD0F-41A3-A958-9F9BFDA3C090}">
      <dgm:prSet/>
      <dgm:spPr/>
      <dgm:t>
        <a:bodyPr/>
        <a:lstStyle/>
        <a:p>
          <a:endParaRPr lang="nl-BE"/>
        </a:p>
      </dgm:t>
    </dgm:pt>
    <dgm:pt modelId="{D36B98E4-A1C7-41DA-9AE0-B0C34DF95EF2}">
      <dgm:prSet/>
      <dgm:spPr/>
      <dgm:t>
        <a:bodyPr/>
        <a:lstStyle/>
        <a:p>
          <a:r>
            <a:rPr lang="nl-BE" dirty="0"/>
            <a:t>Rechtvaardig en goddeloos</a:t>
          </a:r>
        </a:p>
      </dgm:t>
    </dgm:pt>
    <dgm:pt modelId="{CEB13FD3-0DC2-4DBD-87FF-C14796C0D3E3}" type="parTrans" cxnId="{372DB034-CC58-4197-A7A8-D5BD88B7F657}">
      <dgm:prSet/>
      <dgm:spPr/>
      <dgm:t>
        <a:bodyPr/>
        <a:lstStyle/>
        <a:p>
          <a:endParaRPr lang="nl-BE"/>
        </a:p>
      </dgm:t>
    </dgm:pt>
    <dgm:pt modelId="{18D5C644-8DAC-49F3-BC33-A69A6C232B22}" type="sibTrans" cxnId="{372DB034-CC58-4197-A7A8-D5BD88B7F657}">
      <dgm:prSet/>
      <dgm:spPr/>
      <dgm:t>
        <a:bodyPr/>
        <a:lstStyle/>
        <a:p>
          <a:endParaRPr lang="nl-BE"/>
        </a:p>
      </dgm:t>
    </dgm:pt>
    <dgm:pt modelId="{6F9C3805-F6EE-42BB-B156-78441114B8EE}">
      <dgm:prSet/>
      <dgm:spPr/>
      <dgm:t>
        <a:bodyPr/>
        <a:lstStyle/>
        <a:p>
          <a:r>
            <a:rPr lang="nl-BE" dirty="0"/>
            <a:t>Omgang met anderen</a:t>
          </a:r>
        </a:p>
      </dgm:t>
    </dgm:pt>
    <dgm:pt modelId="{C7237B9A-50DC-4253-856C-69890CFC8404}" type="parTrans" cxnId="{ADFF2084-7EBD-4933-99D2-1B0533AC9A1E}">
      <dgm:prSet/>
      <dgm:spPr/>
      <dgm:t>
        <a:bodyPr/>
        <a:lstStyle/>
        <a:p>
          <a:endParaRPr lang="nl-BE"/>
        </a:p>
      </dgm:t>
    </dgm:pt>
    <dgm:pt modelId="{50D59CA8-DD0B-4D33-BEE0-098A20E13308}" type="sibTrans" cxnId="{ADFF2084-7EBD-4933-99D2-1B0533AC9A1E}">
      <dgm:prSet/>
      <dgm:spPr/>
      <dgm:t>
        <a:bodyPr/>
        <a:lstStyle/>
        <a:p>
          <a:endParaRPr lang="nl-BE"/>
        </a:p>
      </dgm:t>
    </dgm:pt>
    <dgm:pt modelId="{BDBF7B95-27C7-4A42-A9E3-E534FE76B429}">
      <dgm:prSet/>
      <dgm:spPr/>
      <dgm:t>
        <a:bodyPr/>
        <a:lstStyle/>
        <a:p>
          <a:r>
            <a:rPr lang="nl-BE" dirty="0"/>
            <a:t>Hartshoudingen</a:t>
          </a:r>
        </a:p>
      </dgm:t>
    </dgm:pt>
    <dgm:pt modelId="{0339A504-850A-470E-821E-A993BB57DC34}" type="parTrans" cxnId="{27B84883-BA4D-4A3C-861B-7DCEF42A10C7}">
      <dgm:prSet/>
      <dgm:spPr/>
      <dgm:t>
        <a:bodyPr/>
        <a:lstStyle/>
        <a:p>
          <a:endParaRPr lang="nl-BE"/>
        </a:p>
      </dgm:t>
    </dgm:pt>
    <dgm:pt modelId="{541EE8D6-0056-4FCE-8F52-AE4BCB5E3606}" type="sibTrans" cxnId="{27B84883-BA4D-4A3C-861B-7DCEF42A10C7}">
      <dgm:prSet/>
      <dgm:spPr/>
      <dgm:t>
        <a:bodyPr/>
        <a:lstStyle/>
        <a:p>
          <a:endParaRPr lang="nl-BE"/>
        </a:p>
      </dgm:t>
    </dgm:pt>
    <dgm:pt modelId="{BF25C3B6-0E2C-40ED-9ECC-90B338F33714}">
      <dgm:prSet/>
      <dgm:spPr/>
      <dgm:t>
        <a:bodyPr/>
        <a:lstStyle/>
        <a:p>
          <a:r>
            <a:rPr lang="nl-BE" dirty="0"/>
            <a:t>Raadgevingen</a:t>
          </a:r>
        </a:p>
      </dgm:t>
    </dgm:pt>
    <dgm:pt modelId="{D6978837-E22D-42B8-8B0C-B62E40E0BA85}" type="parTrans" cxnId="{0D040605-215C-4C4F-9E9D-40D47766723E}">
      <dgm:prSet/>
      <dgm:spPr/>
      <dgm:t>
        <a:bodyPr/>
        <a:lstStyle/>
        <a:p>
          <a:endParaRPr lang="nl-BE"/>
        </a:p>
      </dgm:t>
    </dgm:pt>
    <dgm:pt modelId="{7F1CCC1B-0FAC-4AA8-A821-24CE10DC1BFB}" type="sibTrans" cxnId="{0D040605-215C-4C4F-9E9D-40D47766723E}">
      <dgm:prSet/>
      <dgm:spPr/>
      <dgm:t>
        <a:bodyPr/>
        <a:lstStyle/>
        <a:p>
          <a:endParaRPr lang="nl-BE"/>
        </a:p>
      </dgm:t>
    </dgm:pt>
    <dgm:pt modelId="{DB9C7752-9C00-4B57-B247-0C7EE32CA72A}">
      <dgm:prSet/>
      <dgm:spPr/>
      <dgm:t>
        <a:bodyPr/>
        <a:lstStyle/>
        <a:p>
          <a:r>
            <a:rPr lang="nl-BE" dirty="0"/>
            <a:t>Wijsheid en dwaasheid</a:t>
          </a:r>
        </a:p>
      </dgm:t>
    </dgm:pt>
    <dgm:pt modelId="{E6BC57E9-9CF8-40AD-B3CA-4F237D028AA8}" type="parTrans" cxnId="{BE4BBBD8-A68C-406E-BF3B-1C0FC0123A1D}">
      <dgm:prSet/>
      <dgm:spPr/>
      <dgm:t>
        <a:bodyPr/>
        <a:lstStyle/>
        <a:p>
          <a:endParaRPr lang="nl-BE"/>
        </a:p>
      </dgm:t>
    </dgm:pt>
    <dgm:pt modelId="{98C3B851-4953-4ED5-8614-04BE0EE1C957}" type="sibTrans" cxnId="{BE4BBBD8-A68C-406E-BF3B-1C0FC0123A1D}">
      <dgm:prSet/>
      <dgm:spPr/>
      <dgm:t>
        <a:bodyPr/>
        <a:lstStyle/>
        <a:p>
          <a:endParaRPr lang="nl-BE"/>
        </a:p>
      </dgm:t>
    </dgm:pt>
    <dgm:pt modelId="{AB60063F-A95C-42CF-B037-60A9E50D8A20}">
      <dgm:prSet/>
      <dgm:spPr/>
      <dgm:t>
        <a:bodyPr/>
        <a:lstStyle/>
        <a:p>
          <a:r>
            <a:rPr lang="nl-BE" dirty="0"/>
            <a:t>Godsvrees is wijsheid</a:t>
          </a:r>
        </a:p>
      </dgm:t>
    </dgm:pt>
    <dgm:pt modelId="{71FD98F0-A7A6-4384-8729-92474584DFE3}" type="parTrans" cxnId="{F1535EFB-F4FF-4361-BAFC-C07B44DF9E86}">
      <dgm:prSet/>
      <dgm:spPr/>
      <dgm:t>
        <a:bodyPr/>
        <a:lstStyle/>
        <a:p>
          <a:endParaRPr lang="nl-BE"/>
        </a:p>
      </dgm:t>
    </dgm:pt>
    <dgm:pt modelId="{16A050F0-1167-4B2E-9511-04ABA1D0C839}" type="sibTrans" cxnId="{F1535EFB-F4FF-4361-BAFC-C07B44DF9E86}">
      <dgm:prSet/>
      <dgm:spPr/>
      <dgm:t>
        <a:bodyPr/>
        <a:lstStyle/>
        <a:p>
          <a:endParaRPr lang="nl-BE"/>
        </a:p>
      </dgm:t>
    </dgm:pt>
    <dgm:pt modelId="{57E99969-8E87-4D86-98D6-1C07E7FF685D}">
      <dgm:prSet/>
      <dgm:spPr/>
      <dgm:t>
        <a:bodyPr/>
        <a:lstStyle/>
        <a:p>
          <a:r>
            <a:rPr lang="nl-BE" dirty="0"/>
            <a:t>Luiheid is dwaasheid</a:t>
          </a:r>
        </a:p>
      </dgm:t>
    </dgm:pt>
    <dgm:pt modelId="{76E46789-90FB-4FC9-AA59-571D6AF03534}" type="parTrans" cxnId="{32C055FB-1EF1-4BAE-B6FB-F7CE1A2635FE}">
      <dgm:prSet/>
      <dgm:spPr/>
      <dgm:t>
        <a:bodyPr/>
        <a:lstStyle/>
        <a:p>
          <a:endParaRPr lang="nl-BE"/>
        </a:p>
      </dgm:t>
    </dgm:pt>
    <dgm:pt modelId="{EEEF072E-9A79-4D49-A822-5E1C79751FB3}" type="sibTrans" cxnId="{32C055FB-1EF1-4BAE-B6FB-F7CE1A2635FE}">
      <dgm:prSet/>
      <dgm:spPr/>
      <dgm:t>
        <a:bodyPr/>
        <a:lstStyle/>
        <a:p>
          <a:endParaRPr lang="nl-BE"/>
        </a:p>
      </dgm:t>
    </dgm:pt>
    <dgm:pt modelId="{DD7D0DC3-48CE-4540-9A4E-257ED6E45725}">
      <dgm:prSet/>
      <dgm:spPr/>
      <dgm:t>
        <a:bodyPr/>
        <a:lstStyle/>
        <a:p>
          <a:r>
            <a:rPr lang="nl-BE" dirty="0"/>
            <a:t>Omgang met anderen</a:t>
          </a:r>
        </a:p>
      </dgm:t>
    </dgm:pt>
    <dgm:pt modelId="{24CAE14E-653E-4F3F-A7FB-FBEE6D47617B}" type="parTrans" cxnId="{05FB74E8-745C-4865-8DE9-92BFC75751EA}">
      <dgm:prSet/>
      <dgm:spPr/>
      <dgm:t>
        <a:bodyPr/>
        <a:lstStyle/>
        <a:p>
          <a:endParaRPr lang="nl-BE"/>
        </a:p>
      </dgm:t>
    </dgm:pt>
    <dgm:pt modelId="{AEB38AE6-93B1-4D3E-A429-FB965DA896F1}" type="sibTrans" cxnId="{05FB74E8-745C-4865-8DE9-92BFC75751EA}">
      <dgm:prSet/>
      <dgm:spPr/>
      <dgm:t>
        <a:bodyPr/>
        <a:lstStyle/>
        <a:p>
          <a:endParaRPr lang="nl-BE"/>
        </a:p>
      </dgm:t>
    </dgm:pt>
    <dgm:pt modelId="{8B3038E6-C596-40EF-9173-5D0CA297FE8A}">
      <dgm:prSet/>
      <dgm:spPr/>
      <dgm:t>
        <a:bodyPr/>
        <a:lstStyle/>
        <a:p>
          <a:r>
            <a:rPr lang="nl-BE"/>
            <a:t>Agur </a:t>
          </a:r>
          <a:r>
            <a:rPr lang="nl-BE" dirty="0"/>
            <a:t>(30)</a:t>
          </a:r>
        </a:p>
      </dgm:t>
    </dgm:pt>
    <dgm:pt modelId="{1327B537-4D93-4564-B58E-281B63B6DCE3}" type="parTrans" cxnId="{42682468-5C5E-48EE-A346-0368D9049174}">
      <dgm:prSet/>
      <dgm:spPr/>
      <dgm:t>
        <a:bodyPr/>
        <a:lstStyle/>
        <a:p>
          <a:endParaRPr lang="nl-BE"/>
        </a:p>
      </dgm:t>
    </dgm:pt>
    <dgm:pt modelId="{829CB5CB-87A7-4508-AD24-10F7FDA7634D}" type="sibTrans" cxnId="{42682468-5C5E-48EE-A346-0368D9049174}">
      <dgm:prSet/>
      <dgm:spPr/>
      <dgm:t>
        <a:bodyPr/>
        <a:lstStyle/>
        <a:p>
          <a:endParaRPr lang="nl-BE"/>
        </a:p>
      </dgm:t>
    </dgm:pt>
    <dgm:pt modelId="{E1E87BB0-40D9-4E54-992D-14001801A97A}">
      <dgm:prSet/>
      <dgm:spPr/>
      <dgm:t>
        <a:bodyPr/>
        <a:lstStyle/>
        <a:p>
          <a:r>
            <a:rPr lang="nl-BE" dirty="0"/>
            <a:t>Aanvullende wijzen</a:t>
          </a:r>
        </a:p>
      </dgm:t>
    </dgm:pt>
    <dgm:pt modelId="{8138DACD-4668-4C9A-88DC-F94627F8D0D1}" type="parTrans" cxnId="{5DCECDF2-3D34-4C37-AD3A-2009CB18C9A5}">
      <dgm:prSet/>
      <dgm:spPr/>
      <dgm:t>
        <a:bodyPr/>
        <a:lstStyle/>
        <a:p>
          <a:endParaRPr lang="nl-BE"/>
        </a:p>
      </dgm:t>
    </dgm:pt>
    <dgm:pt modelId="{96EA8C3C-093F-4E61-B32F-3B510F92A64E}" type="sibTrans" cxnId="{5DCECDF2-3D34-4C37-AD3A-2009CB18C9A5}">
      <dgm:prSet/>
      <dgm:spPr/>
      <dgm:t>
        <a:bodyPr/>
        <a:lstStyle/>
        <a:p>
          <a:endParaRPr lang="nl-BE"/>
        </a:p>
      </dgm:t>
    </dgm:pt>
    <dgm:pt modelId="{108DBB30-9AA4-44C5-9A90-36A0A2D3852D}" type="pres">
      <dgm:prSet presAssocID="{A8BAD625-E4B4-4AB1-9F15-884363432419}" presName="theList" presStyleCnt="0">
        <dgm:presLayoutVars>
          <dgm:dir/>
          <dgm:animLvl val="lvl"/>
          <dgm:resizeHandles val="exact"/>
        </dgm:presLayoutVars>
      </dgm:prSet>
      <dgm:spPr/>
    </dgm:pt>
    <dgm:pt modelId="{6C6168E6-0847-4A78-B5CC-88C3CE3685FC}" type="pres">
      <dgm:prSet presAssocID="{20DE4D2E-2EAA-462E-B131-4B5FB9B8F662}" presName="compNode" presStyleCnt="0"/>
      <dgm:spPr/>
    </dgm:pt>
    <dgm:pt modelId="{611D5F84-B0F0-44AC-BEE9-166FCD5A7E1A}" type="pres">
      <dgm:prSet presAssocID="{20DE4D2E-2EAA-462E-B131-4B5FB9B8F662}" presName="aNode" presStyleLbl="bgShp" presStyleIdx="0" presStyleCnt="5"/>
      <dgm:spPr/>
    </dgm:pt>
    <dgm:pt modelId="{1B47F3F3-8266-4F53-880E-0CD857FDE193}" type="pres">
      <dgm:prSet presAssocID="{20DE4D2E-2EAA-462E-B131-4B5FB9B8F662}" presName="textNode" presStyleLbl="bgShp" presStyleIdx="0" presStyleCnt="5"/>
      <dgm:spPr/>
    </dgm:pt>
    <dgm:pt modelId="{20C1B660-03FC-4601-8C99-F3538FD7AE5B}" type="pres">
      <dgm:prSet presAssocID="{20DE4D2E-2EAA-462E-B131-4B5FB9B8F662}" presName="compChildNode" presStyleCnt="0"/>
      <dgm:spPr/>
    </dgm:pt>
    <dgm:pt modelId="{D100D590-EDD3-435F-A99B-21E71898374F}" type="pres">
      <dgm:prSet presAssocID="{20DE4D2E-2EAA-462E-B131-4B5FB9B8F662}" presName="theInnerList" presStyleCnt="0"/>
      <dgm:spPr/>
    </dgm:pt>
    <dgm:pt modelId="{0FC6FD30-05B3-4C3C-9714-D17944A404CF}" type="pres">
      <dgm:prSet presAssocID="{107D907F-8265-45ED-BF5B-6F513ED7285C}" presName="childNode" presStyleLbl="node1" presStyleIdx="0" presStyleCnt="13">
        <dgm:presLayoutVars>
          <dgm:bulletEnabled val="1"/>
        </dgm:presLayoutVars>
      </dgm:prSet>
      <dgm:spPr/>
    </dgm:pt>
    <dgm:pt modelId="{044FCED0-759F-4F34-B482-0F4A702B5C09}" type="pres">
      <dgm:prSet presAssocID="{107D907F-8265-45ED-BF5B-6F513ED7285C}" presName="aSpace2" presStyleCnt="0"/>
      <dgm:spPr/>
    </dgm:pt>
    <dgm:pt modelId="{6889DC90-EC3D-4952-AFA8-ED742DD723D0}" type="pres">
      <dgm:prSet presAssocID="{9633AED5-D842-4C77-BD17-81D5CC7FB6E8}" presName="childNode" presStyleLbl="node1" presStyleIdx="1" presStyleCnt="13">
        <dgm:presLayoutVars>
          <dgm:bulletEnabled val="1"/>
        </dgm:presLayoutVars>
      </dgm:prSet>
      <dgm:spPr/>
    </dgm:pt>
    <dgm:pt modelId="{7EE16A23-95BF-4453-8A3F-74B181B8F685}" type="pres">
      <dgm:prSet presAssocID="{20DE4D2E-2EAA-462E-B131-4B5FB9B8F662}" presName="aSpace" presStyleCnt="0"/>
      <dgm:spPr/>
    </dgm:pt>
    <dgm:pt modelId="{8B7D3ADF-4BED-4F46-9F38-DB993BBF62A2}" type="pres">
      <dgm:prSet presAssocID="{E0D232FB-1D33-415A-B8A1-0E96C3150383}" presName="compNode" presStyleCnt="0"/>
      <dgm:spPr/>
    </dgm:pt>
    <dgm:pt modelId="{AB1E126A-3986-4946-94F6-386B5C33C4AE}" type="pres">
      <dgm:prSet presAssocID="{E0D232FB-1D33-415A-B8A1-0E96C3150383}" presName="aNode" presStyleLbl="bgShp" presStyleIdx="1" presStyleCnt="5"/>
      <dgm:spPr/>
    </dgm:pt>
    <dgm:pt modelId="{F8EB45B7-0565-4917-8B9C-7F90454C14AC}" type="pres">
      <dgm:prSet presAssocID="{E0D232FB-1D33-415A-B8A1-0E96C3150383}" presName="textNode" presStyleLbl="bgShp" presStyleIdx="1" presStyleCnt="5"/>
      <dgm:spPr/>
    </dgm:pt>
    <dgm:pt modelId="{CBAC8E75-8EBF-4625-AFF7-39C578620F58}" type="pres">
      <dgm:prSet presAssocID="{E0D232FB-1D33-415A-B8A1-0E96C3150383}" presName="compChildNode" presStyleCnt="0"/>
      <dgm:spPr/>
    </dgm:pt>
    <dgm:pt modelId="{2E9B5BAA-31B5-4753-B594-8150D5F2B502}" type="pres">
      <dgm:prSet presAssocID="{E0D232FB-1D33-415A-B8A1-0E96C3150383}" presName="theInnerList" presStyleCnt="0"/>
      <dgm:spPr/>
    </dgm:pt>
    <dgm:pt modelId="{C0C3FC60-6892-4519-8112-0F8D216DB023}" type="pres">
      <dgm:prSet presAssocID="{D36B98E4-A1C7-41DA-9AE0-B0C34DF95EF2}" presName="childNode" presStyleLbl="node1" presStyleIdx="2" presStyleCnt="13">
        <dgm:presLayoutVars>
          <dgm:bulletEnabled val="1"/>
        </dgm:presLayoutVars>
      </dgm:prSet>
      <dgm:spPr/>
    </dgm:pt>
    <dgm:pt modelId="{3C71E931-A1F0-4105-9E57-40481A81A6B4}" type="pres">
      <dgm:prSet presAssocID="{D36B98E4-A1C7-41DA-9AE0-B0C34DF95EF2}" presName="aSpace2" presStyleCnt="0"/>
      <dgm:spPr/>
    </dgm:pt>
    <dgm:pt modelId="{53A8306A-ACC0-457F-8558-96A3F366112E}" type="pres">
      <dgm:prSet presAssocID="{6F9C3805-F6EE-42BB-B156-78441114B8EE}" presName="childNode" presStyleLbl="node1" presStyleIdx="3" presStyleCnt="13">
        <dgm:presLayoutVars>
          <dgm:bulletEnabled val="1"/>
        </dgm:presLayoutVars>
      </dgm:prSet>
      <dgm:spPr/>
    </dgm:pt>
    <dgm:pt modelId="{CDAACE02-1FE6-4A5C-A418-5D67BAE30535}" type="pres">
      <dgm:prSet presAssocID="{6F9C3805-F6EE-42BB-B156-78441114B8EE}" presName="aSpace2" presStyleCnt="0"/>
      <dgm:spPr/>
    </dgm:pt>
    <dgm:pt modelId="{2585A3CF-E545-4CFE-B1A8-260AD88722DC}" type="pres">
      <dgm:prSet presAssocID="{BDBF7B95-27C7-4A42-A9E3-E534FE76B429}" presName="childNode" presStyleLbl="node1" presStyleIdx="4" presStyleCnt="13">
        <dgm:presLayoutVars>
          <dgm:bulletEnabled val="1"/>
        </dgm:presLayoutVars>
      </dgm:prSet>
      <dgm:spPr/>
    </dgm:pt>
    <dgm:pt modelId="{03FC35BB-6E2D-42E2-9619-8D84C1833CC4}" type="pres">
      <dgm:prSet presAssocID="{E0D232FB-1D33-415A-B8A1-0E96C3150383}" presName="aSpace" presStyleCnt="0"/>
      <dgm:spPr/>
    </dgm:pt>
    <dgm:pt modelId="{1A7E2DC1-A364-433A-8850-8DB4EB5AA476}" type="pres">
      <dgm:prSet presAssocID="{30CEBDB5-5260-43EC-88C4-662C44A23EA9}" presName="compNode" presStyleCnt="0"/>
      <dgm:spPr/>
    </dgm:pt>
    <dgm:pt modelId="{339B5353-3B2D-442C-9898-F4F9BDBFFE21}" type="pres">
      <dgm:prSet presAssocID="{30CEBDB5-5260-43EC-88C4-662C44A23EA9}" presName="aNode" presStyleLbl="bgShp" presStyleIdx="2" presStyleCnt="5"/>
      <dgm:spPr/>
    </dgm:pt>
    <dgm:pt modelId="{7208D689-0D06-469D-A62E-08165B0532C9}" type="pres">
      <dgm:prSet presAssocID="{30CEBDB5-5260-43EC-88C4-662C44A23EA9}" presName="textNode" presStyleLbl="bgShp" presStyleIdx="2" presStyleCnt="5"/>
      <dgm:spPr/>
    </dgm:pt>
    <dgm:pt modelId="{B7A2C2DE-009D-413D-94D1-2437AA5FD545}" type="pres">
      <dgm:prSet presAssocID="{30CEBDB5-5260-43EC-88C4-662C44A23EA9}" presName="compChildNode" presStyleCnt="0"/>
      <dgm:spPr/>
    </dgm:pt>
    <dgm:pt modelId="{80D4D4AF-4A56-4F6A-A546-C7BCA666F864}" type="pres">
      <dgm:prSet presAssocID="{30CEBDB5-5260-43EC-88C4-662C44A23EA9}" presName="theInnerList" presStyleCnt="0"/>
      <dgm:spPr/>
    </dgm:pt>
    <dgm:pt modelId="{1335E395-768A-4977-8DFD-4B590C48EC48}" type="pres">
      <dgm:prSet presAssocID="{BF25C3B6-0E2C-40ED-9ECC-90B338F33714}" presName="childNode" presStyleLbl="node1" presStyleIdx="5" presStyleCnt="13">
        <dgm:presLayoutVars>
          <dgm:bulletEnabled val="1"/>
        </dgm:presLayoutVars>
      </dgm:prSet>
      <dgm:spPr/>
    </dgm:pt>
    <dgm:pt modelId="{59F0094C-E3CB-4894-B500-75B919BBD7EF}" type="pres">
      <dgm:prSet presAssocID="{BF25C3B6-0E2C-40ED-9ECC-90B338F33714}" presName="aSpace2" presStyleCnt="0"/>
      <dgm:spPr/>
    </dgm:pt>
    <dgm:pt modelId="{1DD56E78-BA1E-4BCD-AF22-8170A0549C9C}" type="pres">
      <dgm:prSet presAssocID="{DB9C7752-9C00-4B57-B247-0C7EE32CA72A}" presName="childNode" presStyleLbl="node1" presStyleIdx="6" presStyleCnt="13">
        <dgm:presLayoutVars>
          <dgm:bulletEnabled val="1"/>
        </dgm:presLayoutVars>
      </dgm:prSet>
      <dgm:spPr/>
    </dgm:pt>
    <dgm:pt modelId="{B96CB5B2-9285-42EB-9046-1AEA1626903B}" type="pres">
      <dgm:prSet presAssocID="{DB9C7752-9C00-4B57-B247-0C7EE32CA72A}" presName="aSpace2" presStyleCnt="0"/>
      <dgm:spPr/>
    </dgm:pt>
    <dgm:pt modelId="{A8E30560-CB78-4A19-AE3F-D3FCEF3CB038}" type="pres">
      <dgm:prSet presAssocID="{E1E87BB0-40D9-4E54-992D-14001801A97A}" presName="childNode" presStyleLbl="node1" presStyleIdx="7" presStyleCnt="13">
        <dgm:presLayoutVars>
          <dgm:bulletEnabled val="1"/>
        </dgm:presLayoutVars>
      </dgm:prSet>
      <dgm:spPr/>
    </dgm:pt>
    <dgm:pt modelId="{0A7CC01C-A6C5-45EC-88EF-DAC256EA6DF8}" type="pres">
      <dgm:prSet presAssocID="{30CEBDB5-5260-43EC-88C4-662C44A23EA9}" presName="aSpace" presStyleCnt="0"/>
      <dgm:spPr/>
    </dgm:pt>
    <dgm:pt modelId="{D26C9C90-5C87-4CD1-A703-7B7E52EFB9F9}" type="pres">
      <dgm:prSet presAssocID="{7E45E6CC-F0B6-45A8-8C12-3509D6CD3BAF}" presName="compNode" presStyleCnt="0"/>
      <dgm:spPr/>
    </dgm:pt>
    <dgm:pt modelId="{A4C435FB-C93B-4028-94FF-52679C7ECBB8}" type="pres">
      <dgm:prSet presAssocID="{7E45E6CC-F0B6-45A8-8C12-3509D6CD3BAF}" presName="aNode" presStyleLbl="bgShp" presStyleIdx="3" presStyleCnt="5"/>
      <dgm:spPr/>
    </dgm:pt>
    <dgm:pt modelId="{9E674447-1D4D-444A-8689-754034C92C3E}" type="pres">
      <dgm:prSet presAssocID="{7E45E6CC-F0B6-45A8-8C12-3509D6CD3BAF}" presName="textNode" presStyleLbl="bgShp" presStyleIdx="3" presStyleCnt="5"/>
      <dgm:spPr/>
    </dgm:pt>
    <dgm:pt modelId="{69B67106-FFCF-40AE-BB98-E5D936F8DB81}" type="pres">
      <dgm:prSet presAssocID="{7E45E6CC-F0B6-45A8-8C12-3509D6CD3BAF}" presName="compChildNode" presStyleCnt="0"/>
      <dgm:spPr/>
    </dgm:pt>
    <dgm:pt modelId="{F544E7F9-BE65-4B91-9C70-F4183C47917A}" type="pres">
      <dgm:prSet presAssocID="{7E45E6CC-F0B6-45A8-8C12-3509D6CD3BAF}" presName="theInnerList" presStyleCnt="0"/>
      <dgm:spPr/>
    </dgm:pt>
    <dgm:pt modelId="{6F5554C8-1F3C-45D1-89D3-6FA1A98B0F41}" type="pres">
      <dgm:prSet presAssocID="{AB60063F-A95C-42CF-B037-60A9E50D8A20}" presName="childNode" presStyleLbl="node1" presStyleIdx="8" presStyleCnt="13">
        <dgm:presLayoutVars>
          <dgm:bulletEnabled val="1"/>
        </dgm:presLayoutVars>
      </dgm:prSet>
      <dgm:spPr/>
    </dgm:pt>
    <dgm:pt modelId="{FD1C8ECC-D253-4E2D-941C-2EF558EC3137}" type="pres">
      <dgm:prSet presAssocID="{AB60063F-A95C-42CF-B037-60A9E50D8A20}" presName="aSpace2" presStyleCnt="0"/>
      <dgm:spPr/>
    </dgm:pt>
    <dgm:pt modelId="{1ABD4B59-CD6F-4F61-8FD5-42F69AD8631E}" type="pres">
      <dgm:prSet presAssocID="{57E99969-8E87-4D86-98D6-1C07E7FF685D}" presName="childNode" presStyleLbl="node1" presStyleIdx="9" presStyleCnt="13">
        <dgm:presLayoutVars>
          <dgm:bulletEnabled val="1"/>
        </dgm:presLayoutVars>
      </dgm:prSet>
      <dgm:spPr/>
    </dgm:pt>
    <dgm:pt modelId="{82E49CDF-D3AF-4481-837B-137D2DFF819F}" type="pres">
      <dgm:prSet presAssocID="{57E99969-8E87-4D86-98D6-1C07E7FF685D}" presName="aSpace2" presStyleCnt="0"/>
      <dgm:spPr/>
    </dgm:pt>
    <dgm:pt modelId="{180F2A1B-CA52-4EB2-AEE0-D53C5E95B654}" type="pres">
      <dgm:prSet presAssocID="{DD7D0DC3-48CE-4540-9A4E-257ED6E45725}" presName="childNode" presStyleLbl="node1" presStyleIdx="10" presStyleCnt="13">
        <dgm:presLayoutVars>
          <dgm:bulletEnabled val="1"/>
        </dgm:presLayoutVars>
      </dgm:prSet>
      <dgm:spPr/>
    </dgm:pt>
    <dgm:pt modelId="{53CDCDF4-8831-46C4-A356-889BAA7BEA3A}" type="pres">
      <dgm:prSet presAssocID="{7E45E6CC-F0B6-45A8-8C12-3509D6CD3BAF}" presName="aSpace" presStyleCnt="0"/>
      <dgm:spPr/>
    </dgm:pt>
    <dgm:pt modelId="{DBEDFC46-A03A-460C-A7F6-0688F2576AFD}" type="pres">
      <dgm:prSet presAssocID="{90AAAF5E-DF21-4E58-8414-B5CD4A05F42D}" presName="compNode" presStyleCnt="0"/>
      <dgm:spPr/>
    </dgm:pt>
    <dgm:pt modelId="{FD1D4051-9AC1-463D-80E7-5F62C4B9731E}" type="pres">
      <dgm:prSet presAssocID="{90AAAF5E-DF21-4E58-8414-B5CD4A05F42D}" presName="aNode" presStyleLbl="bgShp" presStyleIdx="4" presStyleCnt="5"/>
      <dgm:spPr/>
    </dgm:pt>
    <dgm:pt modelId="{707CA423-0EFB-445C-8B64-96EEA4F1C768}" type="pres">
      <dgm:prSet presAssocID="{90AAAF5E-DF21-4E58-8414-B5CD4A05F42D}" presName="textNode" presStyleLbl="bgShp" presStyleIdx="4" presStyleCnt="5"/>
      <dgm:spPr/>
    </dgm:pt>
    <dgm:pt modelId="{AEA1CFFF-FFA5-4AF8-A531-A4195749F498}" type="pres">
      <dgm:prSet presAssocID="{90AAAF5E-DF21-4E58-8414-B5CD4A05F42D}" presName="compChildNode" presStyleCnt="0"/>
      <dgm:spPr/>
    </dgm:pt>
    <dgm:pt modelId="{DBA21AA5-687F-4ADF-96E0-5169F852B918}" type="pres">
      <dgm:prSet presAssocID="{90AAAF5E-DF21-4E58-8414-B5CD4A05F42D}" presName="theInnerList" presStyleCnt="0"/>
      <dgm:spPr/>
    </dgm:pt>
    <dgm:pt modelId="{FE101892-D48E-4A4F-9D51-AFE4D6436A97}" type="pres">
      <dgm:prSet presAssocID="{8B3038E6-C596-40EF-9173-5D0CA297FE8A}" presName="childNode" presStyleLbl="node1" presStyleIdx="11" presStyleCnt="13">
        <dgm:presLayoutVars>
          <dgm:bulletEnabled val="1"/>
        </dgm:presLayoutVars>
      </dgm:prSet>
      <dgm:spPr/>
    </dgm:pt>
    <dgm:pt modelId="{649A89E6-CA2B-4485-85DA-EA2814F98E9F}" type="pres">
      <dgm:prSet presAssocID="{8B3038E6-C596-40EF-9173-5D0CA297FE8A}" presName="aSpace2" presStyleCnt="0"/>
      <dgm:spPr/>
    </dgm:pt>
    <dgm:pt modelId="{1DC1AD6F-75F7-48B7-A014-7AD19C05BA1C}" type="pres">
      <dgm:prSet presAssocID="{2C534854-33E6-4FEE-B9E5-7D275CE82B1F}" presName="childNode" presStyleLbl="node1" presStyleIdx="12" presStyleCnt="13">
        <dgm:presLayoutVars>
          <dgm:bulletEnabled val="1"/>
        </dgm:presLayoutVars>
      </dgm:prSet>
      <dgm:spPr/>
    </dgm:pt>
  </dgm:ptLst>
  <dgm:cxnLst>
    <dgm:cxn modelId="{5A4AAC00-1C88-4053-8507-B13206CAEF28}" srcId="{A8BAD625-E4B4-4AB1-9F15-884363432419}" destId="{20DE4D2E-2EAA-462E-B131-4B5FB9B8F662}" srcOrd="0" destOrd="0" parTransId="{8AF4638A-BC45-4432-9085-4325936B09F3}" sibTransId="{16C6D659-A93B-40E1-BA0E-B0BA7C2630E0}"/>
    <dgm:cxn modelId="{78363E01-6E5B-4E18-81F3-45B0C4D355DD}" srcId="{20DE4D2E-2EAA-462E-B131-4B5FB9B8F662}" destId="{107D907F-8265-45ED-BF5B-6F513ED7285C}" srcOrd="0" destOrd="0" parTransId="{EB3DE272-7293-4A40-8078-C6F4C9E3EC87}" sibTransId="{8698D3E0-BC37-4407-986A-DE0238AB969F}"/>
    <dgm:cxn modelId="{0D040605-215C-4C4F-9E9D-40D47766723E}" srcId="{30CEBDB5-5260-43EC-88C4-662C44A23EA9}" destId="{BF25C3B6-0E2C-40ED-9ECC-90B338F33714}" srcOrd="0" destOrd="0" parTransId="{D6978837-E22D-42B8-8B0C-B62E40E0BA85}" sibTransId="{7F1CCC1B-0FAC-4AA8-A821-24CE10DC1BFB}"/>
    <dgm:cxn modelId="{06705913-8D3E-42C0-9152-6DC24DD4AF51}" type="presOf" srcId="{30CEBDB5-5260-43EC-88C4-662C44A23EA9}" destId="{339B5353-3B2D-442C-9898-F4F9BDBFFE21}" srcOrd="0" destOrd="0" presId="urn:microsoft.com/office/officeart/2005/8/layout/lProcess2"/>
    <dgm:cxn modelId="{12E8AC2A-07B4-4291-9003-1865797D2352}" type="presOf" srcId="{2C534854-33E6-4FEE-B9E5-7D275CE82B1F}" destId="{1DC1AD6F-75F7-48B7-A014-7AD19C05BA1C}" srcOrd="0" destOrd="0" presId="urn:microsoft.com/office/officeart/2005/8/layout/lProcess2"/>
    <dgm:cxn modelId="{372DB034-CC58-4197-A7A8-D5BD88B7F657}" srcId="{E0D232FB-1D33-415A-B8A1-0E96C3150383}" destId="{D36B98E4-A1C7-41DA-9AE0-B0C34DF95EF2}" srcOrd="0" destOrd="0" parTransId="{CEB13FD3-0DC2-4DBD-87FF-C14796C0D3E3}" sibTransId="{18D5C644-8DAC-49F3-BC33-A69A6C232B22}"/>
    <dgm:cxn modelId="{D4613139-9826-4667-84C7-A3EED96FA293}" type="presOf" srcId="{AB60063F-A95C-42CF-B037-60A9E50D8A20}" destId="{6F5554C8-1F3C-45D1-89D3-6FA1A98B0F41}" srcOrd="0" destOrd="0" presId="urn:microsoft.com/office/officeart/2005/8/layout/lProcess2"/>
    <dgm:cxn modelId="{F4EF563E-CD0F-41A3-A958-9F9BFDA3C090}" srcId="{20DE4D2E-2EAA-462E-B131-4B5FB9B8F662}" destId="{9633AED5-D842-4C77-BD17-81D5CC7FB6E8}" srcOrd="1" destOrd="0" parTransId="{36650AF3-E7BA-439E-9C2B-044A38E30E79}" sibTransId="{4BB17364-D1FA-4E18-9040-23EB6490D1B8}"/>
    <dgm:cxn modelId="{6D5D473F-36D1-48B5-99E4-0318ACF11B7A}" srcId="{A8BAD625-E4B4-4AB1-9F15-884363432419}" destId="{7E45E6CC-F0B6-45A8-8C12-3509D6CD3BAF}" srcOrd="3" destOrd="0" parTransId="{468F0003-63A8-458A-A002-152B693508C7}" sibTransId="{8031F4A4-FE03-4131-AAC7-0E5BBC5A8E02}"/>
    <dgm:cxn modelId="{464CF267-1A7F-463D-961D-F43BAE45B75A}" srcId="{90AAAF5E-DF21-4E58-8414-B5CD4A05F42D}" destId="{2C534854-33E6-4FEE-B9E5-7D275CE82B1F}" srcOrd="1" destOrd="0" parTransId="{1DCA768C-A671-4878-ADDC-5DA0FE63C803}" sibTransId="{53F6DDC2-37D0-4AC7-8CD6-8C5796EBFC91}"/>
    <dgm:cxn modelId="{42682468-5C5E-48EE-A346-0368D9049174}" srcId="{90AAAF5E-DF21-4E58-8414-B5CD4A05F42D}" destId="{8B3038E6-C596-40EF-9173-5D0CA297FE8A}" srcOrd="0" destOrd="0" parTransId="{1327B537-4D93-4564-B58E-281B63B6DCE3}" sibTransId="{829CB5CB-87A7-4508-AD24-10F7FDA7634D}"/>
    <dgm:cxn modelId="{5E8C136E-3409-4160-B817-33DF4EB80482}" type="presOf" srcId="{20DE4D2E-2EAA-462E-B131-4B5FB9B8F662}" destId="{1B47F3F3-8266-4F53-880E-0CD857FDE193}" srcOrd="1" destOrd="0" presId="urn:microsoft.com/office/officeart/2005/8/layout/lProcess2"/>
    <dgm:cxn modelId="{F04D346F-68BB-45C4-B5DB-059214E0460F}" type="presOf" srcId="{9633AED5-D842-4C77-BD17-81D5CC7FB6E8}" destId="{6889DC90-EC3D-4952-AFA8-ED742DD723D0}" srcOrd="0" destOrd="0" presId="urn:microsoft.com/office/officeart/2005/8/layout/lProcess2"/>
    <dgm:cxn modelId="{4EADE875-B379-45DC-BEEF-43CB8AF449CD}" type="presOf" srcId="{90AAAF5E-DF21-4E58-8414-B5CD4A05F42D}" destId="{707CA423-0EFB-445C-8B64-96EEA4F1C768}" srcOrd="1" destOrd="0" presId="urn:microsoft.com/office/officeart/2005/8/layout/lProcess2"/>
    <dgm:cxn modelId="{CE813F58-003A-4DF8-B43A-F7F552530C8B}" type="presOf" srcId="{8B3038E6-C596-40EF-9173-5D0CA297FE8A}" destId="{FE101892-D48E-4A4F-9D51-AFE4D6436A97}" srcOrd="0" destOrd="0" presId="urn:microsoft.com/office/officeart/2005/8/layout/lProcess2"/>
    <dgm:cxn modelId="{5BE1BE81-056D-4250-9DB5-79AC535FF2E5}" type="presOf" srcId="{30CEBDB5-5260-43EC-88C4-662C44A23EA9}" destId="{7208D689-0D06-469D-A62E-08165B0532C9}" srcOrd="1" destOrd="0" presId="urn:microsoft.com/office/officeart/2005/8/layout/lProcess2"/>
    <dgm:cxn modelId="{27B84883-BA4D-4A3C-861B-7DCEF42A10C7}" srcId="{E0D232FB-1D33-415A-B8A1-0E96C3150383}" destId="{BDBF7B95-27C7-4A42-A9E3-E534FE76B429}" srcOrd="2" destOrd="0" parTransId="{0339A504-850A-470E-821E-A993BB57DC34}" sibTransId="{541EE8D6-0056-4FCE-8F52-AE4BCB5E3606}"/>
    <dgm:cxn modelId="{ADFF2084-7EBD-4933-99D2-1B0533AC9A1E}" srcId="{E0D232FB-1D33-415A-B8A1-0E96C3150383}" destId="{6F9C3805-F6EE-42BB-B156-78441114B8EE}" srcOrd="1" destOrd="0" parTransId="{C7237B9A-50DC-4253-856C-69890CFC8404}" sibTransId="{50D59CA8-DD0B-4D33-BEE0-098A20E13308}"/>
    <dgm:cxn modelId="{279A2F86-5809-43F6-BD31-F2E633E35B8E}" type="presOf" srcId="{A8BAD625-E4B4-4AB1-9F15-884363432419}" destId="{108DBB30-9AA4-44C5-9A90-36A0A2D3852D}" srcOrd="0" destOrd="0" presId="urn:microsoft.com/office/officeart/2005/8/layout/lProcess2"/>
    <dgm:cxn modelId="{019A4C88-601F-41DE-B0B5-CCE8E72FB615}" srcId="{A8BAD625-E4B4-4AB1-9F15-884363432419}" destId="{90AAAF5E-DF21-4E58-8414-B5CD4A05F42D}" srcOrd="4" destOrd="0" parTransId="{02526DB5-193E-4BA2-A92B-31C005610EA4}" sibTransId="{8BE9FF92-C0E4-4551-8C90-F4CFBFFE0FF2}"/>
    <dgm:cxn modelId="{3FE7038F-C8C0-4B34-846D-EF18B6536C58}" type="presOf" srcId="{D36B98E4-A1C7-41DA-9AE0-B0C34DF95EF2}" destId="{C0C3FC60-6892-4519-8112-0F8D216DB023}" srcOrd="0" destOrd="0" presId="urn:microsoft.com/office/officeart/2005/8/layout/lProcess2"/>
    <dgm:cxn modelId="{A6A3B98F-79F5-46CF-8B33-3AF1252CD7DB}" srcId="{A8BAD625-E4B4-4AB1-9F15-884363432419}" destId="{E0D232FB-1D33-415A-B8A1-0E96C3150383}" srcOrd="1" destOrd="0" parTransId="{D3BA6B26-F481-446E-9373-315187E45C33}" sibTransId="{C3470630-8AFF-4BBB-90AF-B35A32CE04F3}"/>
    <dgm:cxn modelId="{33899395-FF6C-46DB-87DD-FD42029D6798}" type="presOf" srcId="{DB9C7752-9C00-4B57-B247-0C7EE32CA72A}" destId="{1DD56E78-BA1E-4BCD-AF22-8170A0549C9C}" srcOrd="0" destOrd="0" presId="urn:microsoft.com/office/officeart/2005/8/layout/lProcess2"/>
    <dgm:cxn modelId="{3A9CD997-4CBF-4A5B-BB9F-41E076C284EF}" type="presOf" srcId="{E1E87BB0-40D9-4E54-992D-14001801A97A}" destId="{A8E30560-CB78-4A19-AE3F-D3FCEF3CB038}" srcOrd="0" destOrd="0" presId="urn:microsoft.com/office/officeart/2005/8/layout/lProcess2"/>
    <dgm:cxn modelId="{CF40CB9E-7247-41C9-B089-3D6695CB8AA6}" type="presOf" srcId="{90AAAF5E-DF21-4E58-8414-B5CD4A05F42D}" destId="{FD1D4051-9AC1-463D-80E7-5F62C4B9731E}" srcOrd="0" destOrd="0" presId="urn:microsoft.com/office/officeart/2005/8/layout/lProcess2"/>
    <dgm:cxn modelId="{1D7A7DA2-D824-4A58-ADA2-83035E928BB0}" type="presOf" srcId="{7E45E6CC-F0B6-45A8-8C12-3509D6CD3BAF}" destId="{A4C435FB-C93B-4028-94FF-52679C7ECBB8}" srcOrd="0" destOrd="0" presId="urn:microsoft.com/office/officeart/2005/8/layout/lProcess2"/>
    <dgm:cxn modelId="{AE1F2EA3-F171-4DA3-8B6B-B68C06BC350E}" type="presOf" srcId="{E0D232FB-1D33-415A-B8A1-0E96C3150383}" destId="{AB1E126A-3986-4946-94F6-386B5C33C4AE}" srcOrd="0" destOrd="0" presId="urn:microsoft.com/office/officeart/2005/8/layout/lProcess2"/>
    <dgm:cxn modelId="{01EE6FB4-28FE-4535-9B66-C0A3A06CB658}" type="presOf" srcId="{20DE4D2E-2EAA-462E-B131-4B5FB9B8F662}" destId="{611D5F84-B0F0-44AC-BEE9-166FCD5A7E1A}" srcOrd="0" destOrd="0" presId="urn:microsoft.com/office/officeart/2005/8/layout/lProcess2"/>
    <dgm:cxn modelId="{BA5C89BC-38E4-4CA8-93D0-034746423517}" type="presOf" srcId="{E0D232FB-1D33-415A-B8A1-0E96C3150383}" destId="{F8EB45B7-0565-4917-8B9C-7F90454C14AC}" srcOrd="1" destOrd="0" presId="urn:microsoft.com/office/officeart/2005/8/layout/lProcess2"/>
    <dgm:cxn modelId="{DDDDDDC4-6E71-4BBE-8B6A-7670414A103B}" type="presOf" srcId="{DD7D0DC3-48CE-4540-9A4E-257ED6E45725}" destId="{180F2A1B-CA52-4EB2-AEE0-D53C5E95B654}" srcOrd="0" destOrd="0" presId="urn:microsoft.com/office/officeart/2005/8/layout/lProcess2"/>
    <dgm:cxn modelId="{20F20FD3-3FEB-4A6E-90CD-1390DFA29A6C}" type="presOf" srcId="{6F9C3805-F6EE-42BB-B156-78441114B8EE}" destId="{53A8306A-ACC0-457F-8558-96A3F366112E}" srcOrd="0" destOrd="0" presId="urn:microsoft.com/office/officeart/2005/8/layout/lProcess2"/>
    <dgm:cxn modelId="{BE4BBBD8-A68C-406E-BF3B-1C0FC0123A1D}" srcId="{30CEBDB5-5260-43EC-88C4-662C44A23EA9}" destId="{DB9C7752-9C00-4B57-B247-0C7EE32CA72A}" srcOrd="1" destOrd="0" parTransId="{E6BC57E9-9CF8-40AD-B3CA-4F237D028AA8}" sibTransId="{98C3B851-4953-4ED5-8614-04BE0EE1C957}"/>
    <dgm:cxn modelId="{DBC766E5-4624-4200-96DC-09CE37AB0816}" type="presOf" srcId="{7E45E6CC-F0B6-45A8-8C12-3509D6CD3BAF}" destId="{9E674447-1D4D-444A-8689-754034C92C3E}" srcOrd="1" destOrd="0" presId="urn:microsoft.com/office/officeart/2005/8/layout/lProcess2"/>
    <dgm:cxn modelId="{1189D6E5-5A79-463A-B0D6-AE2393FC442A}" type="presOf" srcId="{107D907F-8265-45ED-BF5B-6F513ED7285C}" destId="{0FC6FD30-05B3-4C3C-9714-D17944A404CF}" srcOrd="0" destOrd="0" presId="urn:microsoft.com/office/officeart/2005/8/layout/lProcess2"/>
    <dgm:cxn modelId="{05FB74E8-745C-4865-8DE9-92BFC75751EA}" srcId="{7E45E6CC-F0B6-45A8-8C12-3509D6CD3BAF}" destId="{DD7D0DC3-48CE-4540-9A4E-257ED6E45725}" srcOrd="2" destOrd="0" parTransId="{24CAE14E-653E-4F3F-A7FB-FBEE6D47617B}" sibTransId="{AEB38AE6-93B1-4D3E-A429-FB965DA896F1}"/>
    <dgm:cxn modelId="{2075AAED-BD01-4C49-9AB4-648D9655C739}" type="presOf" srcId="{57E99969-8E87-4D86-98D6-1C07E7FF685D}" destId="{1ABD4B59-CD6F-4F61-8FD5-42F69AD8631E}" srcOrd="0" destOrd="0" presId="urn:microsoft.com/office/officeart/2005/8/layout/lProcess2"/>
    <dgm:cxn modelId="{5DCECDF2-3D34-4C37-AD3A-2009CB18C9A5}" srcId="{30CEBDB5-5260-43EC-88C4-662C44A23EA9}" destId="{E1E87BB0-40D9-4E54-992D-14001801A97A}" srcOrd="2" destOrd="0" parTransId="{8138DACD-4668-4C9A-88DC-F94627F8D0D1}" sibTransId="{96EA8C3C-093F-4E61-B32F-3B510F92A64E}"/>
    <dgm:cxn modelId="{330DB1F5-2A52-4825-B639-0FBB603C2509}" type="presOf" srcId="{BF25C3B6-0E2C-40ED-9ECC-90B338F33714}" destId="{1335E395-768A-4977-8DFD-4B590C48EC48}" srcOrd="0" destOrd="0" presId="urn:microsoft.com/office/officeart/2005/8/layout/lProcess2"/>
    <dgm:cxn modelId="{57F99FF8-D5CD-40B8-8320-1533F07001CF}" type="presOf" srcId="{BDBF7B95-27C7-4A42-A9E3-E534FE76B429}" destId="{2585A3CF-E545-4CFE-B1A8-260AD88722DC}" srcOrd="0" destOrd="0" presId="urn:microsoft.com/office/officeart/2005/8/layout/lProcess2"/>
    <dgm:cxn modelId="{F1535EFB-F4FF-4361-BAFC-C07B44DF9E86}" srcId="{7E45E6CC-F0B6-45A8-8C12-3509D6CD3BAF}" destId="{AB60063F-A95C-42CF-B037-60A9E50D8A20}" srcOrd="0" destOrd="0" parTransId="{71FD98F0-A7A6-4384-8729-92474584DFE3}" sibTransId="{16A050F0-1167-4B2E-9511-04ABA1D0C839}"/>
    <dgm:cxn modelId="{32C055FB-1EF1-4BAE-B6FB-F7CE1A2635FE}" srcId="{7E45E6CC-F0B6-45A8-8C12-3509D6CD3BAF}" destId="{57E99969-8E87-4D86-98D6-1C07E7FF685D}" srcOrd="1" destOrd="0" parTransId="{76E46789-90FB-4FC9-AA59-571D6AF03534}" sibTransId="{EEEF072E-9A79-4D49-A822-5E1C79751FB3}"/>
    <dgm:cxn modelId="{C70F9DFB-9B27-4120-8E8E-9137AC02C19D}" srcId="{A8BAD625-E4B4-4AB1-9F15-884363432419}" destId="{30CEBDB5-5260-43EC-88C4-662C44A23EA9}" srcOrd="2" destOrd="0" parTransId="{2840A340-6621-4A0D-9CE4-F387D52897AF}" sibTransId="{4335DF0D-A5F8-4E3A-A2D3-C07812FFFCD9}"/>
    <dgm:cxn modelId="{81AF9D31-2F9C-41F8-81BB-0CCD26FCC298}" type="presParOf" srcId="{108DBB30-9AA4-44C5-9A90-36A0A2D3852D}" destId="{6C6168E6-0847-4A78-B5CC-88C3CE3685FC}" srcOrd="0" destOrd="0" presId="urn:microsoft.com/office/officeart/2005/8/layout/lProcess2"/>
    <dgm:cxn modelId="{77F28A6D-3DEA-437F-8D77-80DE209C9F13}" type="presParOf" srcId="{6C6168E6-0847-4A78-B5CC-88C3CE3685FC}" destId="{611D5F84-B0F0-44AC-BEE9-166FCD5A7E1A}" srcOrd="0" destOrd="0" presId="urn:microsoft.com/office/officeart/2005/8/layout/lProcess2"/>
    <dgm:cxn modelId="{A0982F97-FDDC-462B-A18B-99C43681B978}" type="presParOf" srcId="{6C6168E6-0847-4A78-B5CC-88C3CE3685FC}" destId="{1B47F3F3-8266-4F53-880E-0CD857FDE193}" srcOrd="1" destOrd="0" presId="urn:microsoft.com/office/officeart/2005/8/layout/lProcess2"/>
    <dgm:cxn modelId="{716B018D-8EB8-4831-939B-4929960CA8DE}" type="presParOf" srcId="{6C6168E6-0847-4A78-B5CC-88C3CE3685FC}" destId="{20C1B660-03FC-4601-8C99-F3538FD7AE5B}" srcOrd="2" destOrd="0" presId="urn:microsoft.com/office/officeart/2005/8/layout/lProcess2"/>
    <dgm:cxn modelId="{BF706CFA-0489-4DD7-A490-226BF30C56C7}" type="presParOf" srcId="{20C1B660-03FC-4601-8C99-F3538FD7AE5B}" destId="{D100D590-EDD3-435F-A99B-21E71898374F}" srcOrd="0" destOrd="0" presId="urn:microsoft.com/office/officeart/2005/8/layout/lProcess2"/>
    <dgm:cxn modelId="{BC8AADDC-DC4F-4440-899F-E456FF3D87B4}" type="presParOf" srcId="{D100D590-EDD3-435F-A99B-21E71898374F}" destId="{0FC6FD30-05B3-4C3C-9714-D17944A404CF}" srcOrd="0" destOrd="0" presId="urn:microsoft.com/office/officeart/2005/8/layout/lProcess2"/>
    <dgm:cxn modelId="{79E0B258-96FD-40FE-A1F4-0D68118D5EEC}" type="presParOf" srcId="{D100D590-EDD3-435F-A99B-21E71898374F}" destId="{044FCED0-759F-4F34-B482-0F4A702B5C09}" srcOrd="1" destOrd="0" presId="urn:microsoft.com/office/officeart/2005/8/layout/lProcess2"/>
    <dgm:cxn modelId="{F0634E2F-D443-4E60-AC94-F30A01B43D09}" type="presParOf" srcId="{D100D590-EDD3-435F-A99B-21E71898374F}" destId="{6889DC90-EC3D-4952-AFA8-ED742DD723D0}" srcOrd="2" destOrd="0" presId="urn:microsoft.com/office/officeart/2005/8/layout/lProcess2"/>
    <dgm:cxn modelId="{1BC6D195-5B3C-4E05-AF37-5FE68D55534C}" type="presParOf" srcId="{108DBB30-9AA4-44C5-9A90-36A0A2D3852D}" destId="{7EE16A23-95BF-4453-8A3F-74B181B8F685}" srcOrd="1" destOrd="0" presId="urn:microsoft.com/office/officeart/2005/8/layout/lProcess2"/>
    <dgm:cxn modelId="{2703340A-4999-438E-AF51-94ABE83C46AE}" type="presParOf" srcId="{108DBB30-9AA4-44C5-9A90-36A0A2D3852D}" destId="{8B7D3ADF-4BED-4F46-9F38-DB993BBF62A2}" srcOrd="2" destOrd="0" presId="urn:microsoft.com/office/officeart/2005/8/layout/lProcess2"/>
    <dgm:cxn modelId="{539B1B64-82D3-4BEC-9EBC-179D911EF27D}" type="presParOf" srcId="{8B7D3ADF-4BED-4F46-9F38-DB993BBF62A2}" destId="{AB1E126A-3986-4946-94F6-386B5C33C4AE}" srcOrd="0" destOrd="0" presId="urn:microsoft.com/office/officeart/2005/8/layout/lProcess2"/>
    <dgm:cxn modelId="{5D61122C-3648-445D-B65D-8565FE79DB08}" type="presParOf" srcId="{8B7D3ADF-4BED-4F46-9F38-DB993BBF62A2}" destId="{F8EB45B7-0565-4917-8B9C-7F90454C14AC}" srcOrd="1" destOrd="0" presId="urn:microsoft.com/office/officeart/2005/8/layout/lProcess2"/>
    <dgm:cxn modelId="{1079E118-D92C-4B42-BB38-6097D2A7F165}" type="presParOf" srcId="{8B7D3ADF-4BED-4F46-9F38-DB993BBF62A2}" destId="{CBAC8E75-8EBF-4625-AFF7-39C578620F58}" srcOrd="2" destOrd="0" presId="urn:microsoft.com/office/officeart/2005/8/layout/lProcess2"/>
    <dgm:cxn modelId="{3F4B8AC2-7939-43E7-91D6-165EC1DA3C5F}" type="presParOf" srcId="{CBAC8E75-8EBF-4625-AFF7-39C578620F58}" destId="{2E9B5BAA-31B5-4753-B594-8150D5F2B502}" srcOrd="0" destOrd="0" presId="urn:microsoft.com/office/officeart/2005/8/layout/lProcess2"/>
    <dgm:cxn modelId="{60569BFA-9A12-4410-8C91-203DB2E8C24E}" type="presParOf" srcId="{2E9B5BAA-31B5-4753-B594-8150D5F2B502}" destId="{C0C3FC60-6892-4519-8112-0F8D216DB023}" srcOrd="0" destOrd="0" presId="urn:microsoft.com/office/officeart/2005/8/layout/lProcess2"/>
    <dgm:cxn modelId="{1948945D-51EC-4E57-B70F-B23721481DF9}" type="presParOf" srcId="{2E9B5BAA-31B5-4753-B594-8150D5F2B502}" destId="{3C71E931-A1F0-4105-9E57-40481A81A6B4}" srcOrd="1" destOrd="0" presId="urn:microsoft.com/office/officeart/2005/8/layout/lProcess2"/>
    <dgm:cxn modelId="{1F3083CD-6C5A-419B-A6E7-AED618F07BDD}" type="presParOf" srcId="{2E9B5BAA-31B5-4753-B594-8150D5F2B502}" destId="{53A8306A-ACC0-457F-8558-96A3F366112E}" srcOrd="2" destOrd="0" presId="urn:microsoft.com/office/officeart/2005/8/layout/lProcess2"/>
    <dgm:cxn modelId="{68B46568-3AC5-4999-B917-567CD10CD29C}" type="presParOf" srcId="{2E9B5BAA-31B5-4753-B594-8150D5F2B502}" destId="{CDAACE02-1FE6-4A5C-A418-5D67BAE30535}" srcOrd="3" destOrd="0" presId="urn:microsoft.com/office/officeart/2005/8/layout/lProcess2"/>
    <dgm:cxn modelId="{865E08ED-A5AB-4414-BCC9-50A34D0EBC92}" type="presParOf" srcId="{2E9B5BAA-31B5-4753-B594-8150D5F2B502}" destId="{2585A3CF-E545-4CFE-B1A8-260AD88722DC}" srcOrd="4" destOrd="0" presId="urn:microsoft.com/office/officeart/2005/8/layout/lProcess2"/>
    <dgm:cxn modelId="{DB39153F-D365-4C4E-AC88-277EB7F3E725}" type="presParOf" srcId="{108DBB30-9AA4-44C5-9A90-36A0A2D3852D}" destId="{03FC35BB-6E2D-42E2-9619-8D84C1833CC4}" srcOrd="3" destOrd="0" presId="urn:microsoft.com/office/officeart/2005/8/layout/lProcess2"/>
    <dgm:cxn modelId="{9EE28377-7D38-4323-BB1D-75AC32C0E748}" type="presParOf" srcId="{108DBB30-9AA4-44C5-9A90-36A0A2D3852D}" destId="{1A7E2DC1-A364-433A-8850-8DB4EB5AA476}" srcOrd="4" destOrd="0" presId="urn:microsoft.com/office/officeart/2005/8/layout/lProcess2"/>
    <dgm:cxn modelId="{500600EB-8722-4B53-996F-F894F96ACC93}" type="presParOf" srcId="{1A7E2DC1-A364-433A-8850-8DB4EB5AA476}" destId="{339B5353-3B2D-442C-9898-F4F9BDBFFE21}" srcOrd="0" destOrd="0" presId="urn:microsoft.com/office/officeart/2005/8/layout/lProcess2"/>
    <dgm:cxn modelId="{9EE3C621-1102-4C62-85F6-74FF68106713}" type="presParOf" srcId="{1A7E2DC1-A364-433A-8850-8DB4EB5AA476}" destId="{7208D689-0D06-469D-A62E-08165B0532C9}" srcOrd="1" destOrd="0" presId="urn:microsoft.com/office/officeart/2005/8/layout/lProcess2"/>
    <dgm:cxn modelId="{391E274D-607D-4133-B293-3A743F48E67D}" type="presParOf" srcId="{1A7E2DC1-A364-433A-8850-8DB4EB5AA476}" destId="{B7A2C2DE-009D-413D-94D1-2437AA5FD545}" srcOrd="2" destOrd="0" presId="urn:microsoft.com/office/officeart/2005/8/layout/lProcess2"/>
    <dgm:cxn modelId="{0CD7BA48-843E-4696-B0DE-042B2AAA12A3}" type="presParOf" srcId="{B7A2C2DE-009D-413D-94D1-2437AA5FD545}" destId="{80D4D4AF-4A56-4F6A-A546-C7BCA666F864}" srcOrd="0" destOrd="0" presId="urn:microsoft.com/office/officeart/2005/8/layout/lProcess2"/>
    <dgm:cxn modelId="{9E03601F-5ED4-4F39-A76F-F508872CC7E7}" type="presParOf" srcId="{80D4D4AF-4A56-4F6A-A546-C7BCA666F864}" destId="{1335E395-768A-4977-8DFD-4B590C48EC48}" srcOrd="0" destOrd="0" presId="urn:microsoft.com/office/officeart/2005/8/layout/lProcess2"/>
    <dgm:cxn modelId="{6202C9C6-D219-4121-9299-D5C9134C99CD}" type="presParOf" srcId="{80D4D4AF-4A56-4F6A-A546-C7BCA666F864}" destId="{59F0094C-E3CB-4894-B500-75B919BBD7EF}" srcOrd="1" destOrd="0" presId="urn:microsoft.com/office/officeart/2005/8/layout/lProcess2"/>
    <dgm:cxn modelId="{747EE77D-9BB2-498C-B27E-31B0310B5FA0}" type="presParOf" srcId="{80D4D4AF-4A56-4F6A-A546-C7BCA666F864}" destId="{1DD56E78-BA1E-4BCD-AF22-8170A0549C9C}" srcOrd="2" destOrd="0" presId="urn:microsoft.com/office/officeart/2005/8/layout/lProcess2"/>
    <dgm:cxn modelId="{10ECEF13-0786-45B0-8979-AB0C83C82014}" type="presParOf" srcId="{80D4D4AF-4A56-4F6A-A546-C7BCA666F864}" destId="{B96CB5B2-9285-42EB-9046-1AEA1626903B}" srcOrd="3" destOrd="0" presId="urn:microsoft.com/office/officeart/2005/8/layout/lProcess2"/>
    <dgm:cxn modelId="{54DC0BF6-E290-42C9-A1F2-A7BD5532F17F}" type="presParOf" srcId="{80D4D4AF-4A56-4F6A-A546-C7BCA666F864}" destId="{A8E30560-CB78-4A19-AE3F-D3FCEF3CB038}" srcOrd="4" destOrd="0" presId="urn:microsoft.com/office/officeart/2005/8/layout/lProcess2"/>
    <dgm:cxn modelId="{4F741D22-88E7-49CF-9B61-15A6E638C6F7}" type="presParOf" srcId="{108DBB30-9AA4-44C5-9A90-36A0A2D3852D}" destId="{0A7CC01C-A6C5-45EC-88EF-DAC256EA6DF8}" srcOrd="5" destOrd="0" presId="urn:microsoft.com/office/officeart/2005/8/layout/lProcess2"/>
    <dgm:cxn modelId="{CB388203-382C-466E-9AB8-558E0318176E}" type="presParOf" srcId="{108DBB30-9AA4-44C5-9A90-36A0A2D3852D}" destId="{D26C9C90-5C87-4CD1-A703-7B7E52EFB9F9}" srcOrd="6" destOrd="0" presId="urn:microsoft.com/office/officeart/2005/8/layout/lProcess2"/>
    <dgm:cxn modelId="{4A715DC5-2337-4721-B536-DDBAEC6E5E44}" type="presParOf" srcId="{D26C9C90-5C87-4CD1-A703-7B7E52EFB9F9}" destId="{A4C435FB-C93B-4028-94FF-52679C7ECBB8}" srcOrd="0" destOrd="0" presId="urn:microsoft.com/office/officeart/2005/8/layout/lProcess2"/>
    <dgm:cxn modelId="{DA11575B-F7BC-45DB-971A-B0AEE574E2BC}" type="presParOf" srcId="{D26C9C90-5C87-4CD1-A703-7B7E52EFB9F9}" destId="{9E674447-1D4D-444A-8689-754034C92C3E}" srcOrd="1" destOrd="0" presId="urn:microsoft.com/office/officeart/2005/8/layout/lProcess2"/>
    <dgm:cxn modelId="{9D0F0559-D363-4007-B2EF-895706586B5B}" type="presParOf" srcId="{D26C9C90-5C87-4CD1-A703-7B7E52EFB9F9}" destId="{69B67106-FFCF-40AE-BB98-E5D936F8DB81}" srcOrd="2" destOrd="0" presId="urn:microsoft.com/office/officeart/2005/8/layout/lProcess2"/>
    <dgm:cxn modelId="{16032EAB-CE59-42A9-9E02-325B3A1B58D5}" type="presParOf" srcId="{69B67106-FFCF-40AE-BB98-E5D936F8DB81}" destId="{F544E7F9-BE65-4B91-9C70-F4183C47917A}" srcOrd="0" destOrd="0" presId="urn:microsoft.com/office/officeart/2005/8/layout/lProcess2"/>
    <dgm:cxn modelId="{34DAAAF5-98ED-4D05-BA30-2A7FF953011A}" type="presParOf" srcId="{F544E7F9-BE65-4B91-9C70-F4183C47917A}" destId="{6F5554C8-1F3C-45D1-89D3-6FA1A98B0F41}" srcOrd="0" destOrd="0" presId="urn:microsoft.com/office/officeart/2005/8/layout/lProcess2"/>
    <dgm:cxn modelId="{8C2D244E-54F1-4898-A2D1-4F356AA22C8A}" type="presParOf" srcId="{F544E7F9-BE65-4B91-9C70-F4183C47917A}" destId="{FD1C8ECC-D253-4E2D-941C-2EF558EC3137}" srcOrd="1" destOrd="0" presId="urn:microsoft.com/office/officeart/2005/8/layout/lProcess2"/>
    <dgm:cxn modelId="{43A4A9DA-FB2A-40D3-9C20-8B073C02BD41}" type="presParOf" srcId="{F544E7F9-BE65-4B91-9C70-F4183C47917A}" destId="{1ABD4B59-CD6F-4F61-8FD5-42F69AD8631E}" srcOrd="2" destOrd="0" presId="urn:microsoft.com/office/officeart/2005/8/layout/lProcess2"/>
    <dgm:cxn modelId="{6A1FADD7-EEFA-4DE2-8C7A-D991C82FE995}" type="presParOf" srcId="{F544E7F9-BE65-4B91-9C70-F4183C47917A}" destId="{82E49CDF-D3AF-4481-837B-137D2DFF819F}" srcOrd="3" destOrd="0" presId="urn:microsoft.com/office/officeart/2005/8/layout/lProcess2"/>
    <dgm:cxn modelId="{6311E72C-5013-4500-A1A2-5337B79E8933}" type="presParOf" srcId="{F544E7F9-BE65-4B91-9C70-F4183C47917A}" destId="{180F2A1B-CA52-4EB2-AEE0-D53C5E95B654}" srcOrd="4" destOrd="0" presId="urn:microsoft.com/office/officeart/2005/8/layout/lProcess2"/>
    <dgm:cxn modelId="{633F9E83-791E-47DF-9B8E-CB8B2286779F}" type="presParOf" srcId="{108DBB30-9AA4-44C5-9A90-36A0A2D3852D}" destId="{53CDCDF4-8831-46C4-A356-889BAA7BEA3A}" srcOrd="7" destOrd="0" presId="urn:microsoft.com/office/officeart/2005/8/layout/lProcess2"/>
    <dgm:cxn modelId="{2E604D7F-8288-4273-AA4D-87F2D35A9591}" type="presParOf" srcId="{108DBB30-9AA4-44C5-9A90-36A0A2D3852D}" destId="{DBEDFC46-A03A-460C-A7F6-0688F2576AFD}" srcOrd="8" destOrd="0" presId="urn:microsoft.com/office/officeart/2005/8/layout/lProcess2"/>
    <dgm:cxn modelId="{40A89E21-2F85-4D81-83E0-E76C6FA0C634}" type="presParOf" srcId="{DBEDFC46-A03A-460C-A7F6-0688F2576AFD}" destId="{FD1D4051-9AC1-463D-80E7-5F62C4B9731E}" srcOrd="0" destOrd="0" presId="urn:microsoft.com/office/officeart/2005/8/layout/lProcess2"/>
    <dgm:cxn modelId="{526F6D00-CCE8-4F7D-B9AE-F848567C4E95}" type="presParOf" srcId="{DBEDFC46-A03A-460C-A7F6-0688F2576AFD}" destId="{707CA423-0EFB-445C-8B64-96EEA4F1C768}" srcOrd="1" destOrd="0" presId="urn:microsoft.com/office/officeart/2005/8/layout/lProcess2"/>
    <dgm:cxn modelId="{910151D0-B983-4475-A485-AD1B8A08D466}" type="presParOf" srcId="{DBEDFC46-A03A-460C-A7F6-0688F2576AFD}" destId="{AEA1CFFF-FFA5-4AF8-A531-A4195749F498}" srcOrd="2" destOrd="0" presId="urn:microsoft.com/office/officeart/2005/8/layout/lProcess2"/>
    <dgm:cxn modelId="{4371E703-156E-4697-B992-F9B6618ADE3E}" type="presParOf" srcId="{AEA1CFFF-FFA5-4AF8-A531-A4195749F498}" destId="{DBA21AA5-687F-4ADF-96E0-5169F852B918}" srcOrd="0" destOrd="0" presId="urn:microsoft.com/office/officeart/2005/8/layout/lProcess2"/>
    <dgm:cxn modelId="{041DE1EC-0377-4D60-9195-2C678A5FA5C8}" type="presParOf" srcId="{DBA21AA5-687F-4ADF-96E0-5169F852B918}" destId="{FE101892-D48E-4A4F-9D51-AFE4D6436A97}" srcOrd="0" destOrd="0" presId="urn:microsoft.com/office/officeart/2005/8/layout/lProcess2"/>
    <dgm:cxn modelId="{B01CD6DB-CABF-40D3-81A4-A4573C5F8A45}" type="presParOf" srcId="{DBA21AA5-687F-4ADF-96E0-5169F852B918}" destId="{649A89E6-CA2B-4485-85DA-EA2814F98E9F}" srcOrd="1" destOrd="0" presId="urn:microsoft.com/office/officeart/2005/8/layout/lProcess2"/>
    <dgm:cxn modelId="{8AF2679B-3E94-47D8-A6A6-2529285AE0B1}" type="presParOf" srcId="{DBA21AA5-687F-4ADF-96E0-5169F852B918}" destId="{1DC1AD6F-75F7-48B7-A014-7AD19C05BA1C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D7FB5E-B1A0-48CC-B23E-80E9EB5CDAC9}" type="doc">
      <dgm:prSet loTypeId="urn:microsoft.com/office/officeart/2005/8/layout/arrow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nl-BE"/>
        </a:p>
      </dgm:t>
    </dgm:pt>
    <dgm:pt modelId="{7FA7FDD4-D23C-4A41-99BF-61F006BC73C7}">
      <dgm:prSet phldrT="[Tekst]"/>
      <dgm:spPr/>
      <dgm:t>
        <a:bodyPr/>
        <a:lstStyle/>
        <a:p>
          <a:r>
            <a:rPr lang="nl-BE" dirty="0"/>
            <a:t>Wijsheid</a:t>
          </a:r>
        </a:p>
      </dgm:t>
    </dgm:pt>
    <dgm:pt modelId="{FA683FAB-5F29-4682-992C-48069C640B1D}" type="parTrans" cxnId="{C50DD170-8FE8-4A3D-95B6-E6D0BA468B0E}">
      <dgm:prSet/>
      <dgm:spPr/>
      <dgm:t>
        <a:bodyPr/>
        <a:lstStyle/>
        <a:p>
          <a:endParaRPr lang="nl-BE"/>
        </a:p>
      </dgm:t>
    </dgm:pt>
    <dgm:pt modelId="{4154B08E-2295-418B-8D31-D3808852613F}" type="sibTrans" cxnId="{C50DD170-8FE8-4A3D-95B6-E6D0BA468B0E}">
      <dgm:prSet/>
      <dgm:spPr/>
      <dgm:t>
        <a:bodyPr/>
        <a:lstStyle/>
        <a:p>
          <a:endParaRPr lang="nl-BE"/>
        </a:p>
      </dgm:t>
    </dgm:pt>
    <dgm:pt modelId="{CA33FC66-66B5-4A69-ACFC-35EFDA9733BD}">
      <dgm:prSet phldrT="[Tekst]"/>
      <dgm:spPr/>
      <dgm:t>
        <a:bodyPr/>
        <a:lstStyle/>
        <a:p>
          <a:r>
            <a:rPr lang="nl-BE" dirty="0"/>
            <a:t>Dwaasheid</a:t>
          </a:r>
        </a:p>
      </dgm:t>
    </dgm:pt>
    <dgm:pt modelId="{7ABC0375-8CB3-4F44-B488-136F0BAA7C99}" type="parTrans" cxnId="{F98491FB-2EF2-4334-BAC1-D5B3994967E7}">
      <dgm:prSet/>
      <dgm:spPr/>
      <dgm:t>
        <a:bodyPr/>
        <a:lstStyle/>
        <a:p>
          <a:endParaRPr lang="nl-BE"/>
        </a:p>
      </dgm:t>
    </dgm:pt>
    <dgm:pt modelId="{16B5AAB3-8197-4421-87CE-B91B44A23A56}" type="sibTrans" cxnId="{F98491FB-2EF2-4334-BAC1-D5B3994967E7}">
      <dgm:prSet/>
      <dgm:spPr/>
      <dgm:t>
        <a:bodyPr/>
        <a:lstStyle/>
        <a:p>
          <a:endParaRPr lang="nl-BE"/>
        </a:p>
      </dgm:t>
    </dgm:pt>
    <dgm:pt modelId="{5BEE648F-88D2-47A9-B2EF-B3F94BF4F09A}" type="pres">
      <dgm:prSet presAssocID="{D0D7FB5E-B1A0-48CC-B23E-80E9EB5CDAC9}" presName="cycle" presStyleCnt="0">
        <dgm:presLayoutVars>
          <dgm:dir/>
          <dgm:resizeHandles val="exact"/>
        </dgm:presLayoutVars>
      </dgm:prSet>
      <dgm:spPr/>
    </dgm:pt>
    <dgm:pt modelId="{61DE23F0-AC8A-44DC-A79D-2283B1B40E28}" type="pres">
      <dgm:prSet presAssocID="{7FA7FDD4-D23C-4A41-99BF-61F006BC73C7}" presName="arrow" presStyleLbl="node1" presStyleIdx="0" presStyleCnt="2">
        <dgm:presLayoutVars>
          <dgm:bulletEnabled val="1"/>
        </dgm:presLayoutVars>
      </dgm:prSet>
      <dgm:spPr/>
    </dgm:pt>
    <dgm:pt modelId="{D6713D25-5E11-45FE-BDA7-17023C8EA16D}" type="pres">
      <dgm:prSet presAssocID="{CA33FC66-66B5-4A69-ACFC-35EFDA9733BD}" presName="arrow" presStyleLbl="node1" presStyleIdx="1" presStyleCnt="2">
        <dgm:presLayoutVars>
          <dgm:bulletEnabled val="1"/>
        </dgm:presLayoutVars>
      </dgm:prSet>
      <dgm:spPr/>
    </dgm:pt>
  </dgm:ptLst>
  <dgm:cxnLst>
    <dgm:cxn modelId="{46C91E04-9579-4A8B-B287-E1DABB72A4B1}" type="presOf" srcId="{CA33FC66-66B5-4A69-ACFC-35EFDA9733BD}" destId="{D6713D25-5E11-45FE-BDA7-17023C8EA16D}" srcOrd="0" destOrd="0" presId="urn:microsoft.com/office/officeart/2005/8/layout/arrow1"/>
    <dgm:cxn modelId="{C50DD170-8FE8-4A3D-95B6-E6D0BA468B0E}" srcId="{D0D7FB5E-B1A0-48CC-B23E-80E9EB5CDAC9}" destId="{7FA7FDD4-D23C-4A41-99BF-61F006BC73C7}" srcOrd="0" destOrd="0" parTransId="{FA683FAB-5F29-4682-992C-48069C640B1D}" sibTransId="{4154B08E-2295-418B-8D31-D3808852613F}"/>
    <dgm:cxn modelId="{241672B0-8B9B-4D56-948D-B27BC319202C}" type="presOf" srcId="{D0D7FB5E-B1A0-48CC-B23E-80E9EB5CDAC9}" destId="{5BEE648F-88D2-47A9-B2EF-B3F94BF4F09A}" srcOrd="0" destOrd="0" presId="urn:microsoft.com/office/officeart/2005/8/layout/arrow1"/>
    <dgm:cxn modelId="{101304F0-6150-4E0F-BFD4-84399600A9DD}" type="presOf" srcId="{7FA7FDD4-D23C-4A41-99BF-61F006BC73C7}" destId="{61DE23F0-AC8A-44DC-A79D-2283B1B40E28}" srcOrd="0" destOrd="0" presId="urn:microsoft.com/office/officeart/2005/8/layout/arrow1"/>
    <dgm:cxn modelId="{F98491FB-2EF2-4334-BAC1-D5B3994967E7}" srcId="{D0D7FB5E-B1A0-48CC-B23E-80E9EB5CDAC9}" destId="{CA33FC66-66B5-4A69-ACFC-35EFDA9733BD}" srcOrd="1" destOrd="0" parTransId="{7ABC0375-8CB3-4F44-B488-136F0BAA7C99}" sibTransId="{16B5AAB3-8197-4421-87CE-B91B44A23A56}"/>
    <dgm:cxn modelId="{2CE47523-19DE-488E-9BF9-A4A9A9B3BB74}" type="presParOf" srcId="{5BEE648F-88D2-47A9-B2EF-B3F94BF4F09A}" destId="{61DE23F0-AC8A-44DC-A79D-2283B1B40E28}" srcOrd="0" destOrd="0" presId="urn:microsoft.com/office/officeart/2005/8/layout/arrow1"/>
    <dgm:cxn modelId="{13684F2F-CE00-4BCE-AE38-8F10A6C36455}" type="presParOf" srcId="{5BEE648F-88D2-47A9-B2EF-B3F94BF4F09A}" destId="{D6713D25-5E11-45FE-BDA7-17023C8EA16D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7956BA-C7FF-4853-AE69-BD2576CF217E}">
      <dsp:nvSpPr>
        <dsp:cNvPr id="0" name=""/>
        <dsp:cNvSpPr/>
      </dsp:nvSpPr>
      <dsp:spPr>
        <a:xfrm>
          <a:off x="962" y="546523"/>
          <a:ext cx="2252792" cy="11263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Spreuken</a:t>
          </a:r>
        </a:p>
      </dsp:txBody>
      <dsp:txXfrm>
        <a:off x="33953" y="579514"/>
        <a:ext cx="2186810" cy="1060414"/>
      </dsp:txXfrm>
    </dsp:sp>
    <dsp:sp modelId="{FB51307A-682D-4B27-99A3-B561CD7DF3A4}">
      <dsp:nvSpPr>
        <dsp:cNvPr id="0" name=""/>
        <dsp:cNvSpPr/>
      </dsp:nvSpPr>
      <dsp:spPr>
        <a:xfrm>
          <a:off x="226242" y="1672919"/>
          <a:ext cx="225279" cy="844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4797"/>
              </a:lnTo>
              <a:lnTo>
                <a:pt x="225279" y="8447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D8E4A-F09C-4D2D-817D-3AAE7ABF2008}">
      <dsp:nvSpPr>
        <dsp:cNvPr id="0" name=""/>
        <dsp:cNvSpPr/>
      </dsp:nvSpPr>
      <dsp:spPr>
        <a:xfrm>
          <a:off x="451521" y="1954518"/>
          <a:ext cx="1802234" cy="112639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Onderwijs voor de jongen</a:t>
          </a:r>
        </a:p>
      </dsp:txBody>
      <dsp:txXfrm>
        <a:off x="484512" y="1987509"/>
        <a:ext cx="1736252" cy="1060414"/>
      </dsp:txXfrm>
    </dsp:sp>
    <dsp:sp modelId="{AE1373A4-474D-43A3-8738-E3223336E6A7}">
      <dsp:nvSpPr>
        <dsp:cNvPr id="0" name=""/>
        <dsp:cNvSpPr/>
      </dsp:nvSpPr>
      <dsp:spPr>
        <a:xfrm>
          <a:off x="2816953" y="546523"/>
          <a:ext cx="2252792" cy="11263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Hooglied</a:t>
          </a:r>
        </a:p>
      </dsp:txBody>
      <dsp:txXfrm>
        <a:off x="2849944" y="579514"/>
        <a:ext cx="2186810" cy="1060414"/>
      </dsp:txXfrm>
    </dsp:sp>
    <dsp:sp modelId="{3A7F6679-7FB4-45B7-A3E6-399B2C883760}">
      <dsp:nvSpPr>
        <dsp:cNvPr id="0" name=""/>
        <dsp:cNvSpPr/>
      </dsp:nvSpPr>
      <dsp:spPr>
        <a:xfrm>
          <a:off x="3042232" y="1672919"/>
          <a:ext cx="225279" cy="844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4797"/>
              </a:lnTo>
              <a:lnTo>
                <a:pt x="225279" y="8447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41DF7F-36EF-47DA-B737-50D32681087B}">
      <dsp:nvSpPr>
        <dsp:cNvPr id="0" name=""/>
        <dsp:cNvSpPr/>
      </dsp:nvSpPr>
      <dsp:spPr>
        <a:xfrm>
          <a:off x="3267512" y="1954518"/>
          <a:ext cx="1802234" cy="112639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Onderwijs voor het meisje</a:t>
          </a:r>
        </a:p>
      </dsp:txBody>
      <dsp:txXfrm>
        <a:off x="3300503" y="1987509"/>
        <a:ext cx="1736252" cy="1060414"/>
      </dsp:txXfrm>
    </dsp:sp>
    <dsp:sp modelId="{F794D04C-22BF-48F3-94AC-1DD7694D27ED}">
      <dsp:nvSpPr>
        <dsp:cNvPr id="0" name=""/>
        <dsp:cNvSpPr/>
      </dsp:nvSpPr>
      <dsp:spPr>
        <a:xfrm>
          <a:off x="5632944" y="546523"/>
          <a:ext cx="2252792" cy="11263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Prediker</a:t>
          </a:r>
        </a:p>
      </dsp:txBody>
      <dsp:txXfrm>
        <a:off x="5665935" y="579514"/>
        <a:ext cx="2186810" cy="1060414"/>
      </dsp:txXfrm>
    </dsp:sp>
    <dsp:sp modelId="{C5442111-5E22-4980-A74B-44AFE4DDCA88}">
      <dsp:nvSpPr>
        <dsp:cNvPr id="0" name=""/>
        <dsp:cNvSpPr/>
      </dsp:nvSpPr>
      <dsp:spPr>
        <a:xfrm>
          <a:off x="5858223" y="1672919"/>
          <a:ext cx="225279" cy="844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4797"/>
              </a:lnTo>
              <a:lnTo>
                <a:pt x="225279" y="8447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1B42B-BD50-4DFD-B175-8D5EE256C0B6}">
      <dsp:nvSpPr>
        <dsp:cNvPr id="0" name=""/>
        <dsp:cNvSpPr/>
      </dsp:nvSpPr>
      <dsp:spPr>
        <a:xfrm>
          <a:off x="6083503" y="1954518"/>
          <a:ext cx="1802234" cy="112639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Onderwijs voor het koppel</a:t>
          </a:r>
        </a:p>
      </dsp:txBody>
      <dsp:txXfrm>
        <a:off x="6116494" y="1987509"/>
        <a:ext cx="1736252" cy="10604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1D5F84-B0F0-44AC-BEE9-166FCD5A7E1A}">
      <dsp:nvSpPr>
        <dsp:cNvPr id="0" name=""/>
        <dsp:cNvSpPr/>
      </dsp:nvSpPr>
      <dsp:spPr>
        <a:xfrm>
          <a:off x="4757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Inleiding (1:1-9:18)</a:t>
          </a:r>
        </a:p>
      </dsp:txBody>
      <dsp:txXfrm>
        <a:off x="4757" y="0"/>
        <a:ext cx="1669333" cy="1490565"/>
      </dsp:txXfrm>
    </dsp:sp>
    <dsp:sp modelId="{0FC6FD30-05B3-4C3C-9714-D17944A404CF}">
      <dsp:nvSpPr>
        <dsp:cNvPr id="0" name=""/>
        <dsp:cNvSpPr/>
      </dsp:nvSpPr>
      <dsp:spPr>
        <a:xfrm>
          <a:off x="171690" y="1492021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Vrouw wijsheid</a:t>
          </a:r>
        </a:p>
      </dsp:txBody>
      <dsp:txXfrm>
        <a:off x="210804" y="1531135"/>
        <a:ext cx="1257239" cy="1419858"/>
      </dsp:txXfrm>
    </dsp:sp>
    <dsp:sp modelId="{6889DC90-EC3D-4952-AFA8-ED742DD723D0}">
      <dsp:nvSpPr>
        <dsp:cNvPr id="0" name=""/>
        <dsp:cNvSpPr/>
      </dsp:nvSpPr>
      <dsp:spPr>
        <a:xfrm>
          <a:off x="171690" y="3220582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/>
            <a:t>Vrouw </a:t>
          </a:r>
          <a:r>
            <a:rPr lang="nl-BE" sz="1400" kern="1200" dirty="0"/>
            <a:t>dwaasheid</a:t>
          </a:r>
        </a:p>
      </dsp:txBody>
      <dsp:txXfrm>
        <a:off x="210804" y="3259696"/>
        <a:ext cx="1257239" cy="1419858"/>
      </dsp:txXfrm>
    </dsp:sp>
    <dsp:sp modelId="{AB1E126A-3986-4946-94F6-386B5C33C4AE}">
      <dsp:nvSpPr>
        <dsp:cNvPr id="0" name=""/>
        <dsp:cNvSpPr/>
      </dsp:nvSpPr>
      <dsp:spPr>
        <a:xfrm>
          <a:off x="1799291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Salomo (10:1-22:16)</a:t>
          </a:r>
        </a:p>
      </dsp:txBody>
      <dsp:txXfrm>
        <a:off x="1799291" y="0"/>
        <a:ext cx="1669333" cy="1490565"/>
      </dsp:txXfrm>
    </dsp:sp>
    <dsp:sp modelId="{C0C3FC60-6892-4519-8112-0F8D216DB023}">
      <dsp:nvSpPr>
        <dsp:cNvPr id="0" name=""/>
        <dsp:cNvSpPr/>
      </dsp:nvSpPr>
      <dsp:spPr>
        <a:xfrm>
          <a:off x="1966224" y="1490990"/>
          <a:ext cx="1335467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Rechtvaardig en goddeloos</a:t>
          </a:r>
        </a:p>
      </dsp:txBody>
      <dsp:txXfrm>
        <a:off x="1994814" y="1519580"/>
        <a:ext cx="1278287" cy="918941"/>
      </dsp:txXfrm>
    </dsp:sp>
    <dsp:sp modelId="{53A8306A-ACC0-457F-8558-96A3F366112E}">
      <dsp:nvSpPr>
        <dsp:cNvPr id="0" name=""/>
        <dsp:cNvSpPr/>
      </dsp:nvSpPr>
      <dsp:spPr>
        <a:xfrm>
          <a:off x="1966224" y="2617284"/>
          <a:ext cx="1335467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Omgang met anderen</a:t>
          </a:r>
        </a:p>
      </dsp:txBody>
      <dsp:txXfrm>
        <a:off x="1994814" y="2645874"/>
        <a:ext cx="1278287" cy="918941"/>
      </dsp:txXfrm>
    </dsp:sp>
    <dsp:sp modelId="{2585A3CF-E545-4CFE-B1A8-260AD88722DC}">
      <dsp:nvSpPr>
        <dsp:cNvPr id="0" name=""/>
        <dsp:cNvSpPr/>
      </dsp:nvSpPr>
      <dsp:spPr>
        <a:xfrm>
          <a:off x="1966224" y="3743578"/>
          <a:ext cx="1335467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Hartshoudingen</a:t>
          </a:r>
        </a:p>
      </dsp:txBody>
      <dsp:txXfrm>
        <a:off x="1994814" y="3772168"/>
        <a:ext cx="1278287" cy="918941"/>
      </dsp:txXfrm>
    </dsp:sp>
    <dsp:sp modelId="{339B5353-3B2D-442C-9898-F4F9BDBFFE21}">
      <dsp:nvSpPr>
        <dsp:cNvPr id="0" name=""/>
        <dsp:cNvSpPr/>
      </dsp:nvSpPr>
      <dsp:spPr>
        <a:xfrm>
          <a:off x="3593825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Wijzen (22:7-24:34)</a:t>
          </a:r>
        </a:p>
      </dsp:txBody>
      <dsp:txXfrm>
        <a:off x="3593825" y="0"/>
        <a:ext cx="1669333" cy="1490565"/>
      </dsp:txXfrm>
    </dsp:sp>
    <dsp:sp modelId="{1335E395-768A-4977-8DFD-4B590C48EC48}">
      <dsp:nvSpPr>
        <dsp:cNvPr id="0" name=""/>
        <dsp:cNvSpPr/>
      </dsp:nvSpPr>
      <dsp:spPr>
        <a:xfrm>
          <a:off x="3760758" y="1490990"/>
          <a:ext cx="1335467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Raadgevingen</a:t>
          </a:r>
        </a:p>
      </dsp:txBody>
      <dsp:txXfrm>
        <a:off x="3789348" y="1519580"/>
        <a:ext cx="1278287" cy="918941"/>
      </dsp:txXfrm>
    </dsp:sp>
    <dsp:sp modelId="{1DD56E78-BA1E-4BCD-AF22-8170A0549C9C}">
      <dsp:nvSpPr>
        <dsp:cNvPr id="0" name=""/>
        <dsp:cNvSpPr/>
      </dsp:nvSpPr>
      <dsp:spPr>
        <a:xfrm>
          <a:off x="3760758" y="2617284"/>
          <a:ext cx="1335467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Wijsheid en dwaasheid</a:t>
          </a:r>
        </a:p>
      </dsp:txBody>
      <dsp:txXfrm>
        <a:off x="3789348" y="2645874"/>
        <a:ext cx="1278287" cy="918941"/>
      </dsp:txXfrm>
    </dsp:sp>
    <dsp:sp modelId="{A8E30560-CB78-4A19-AE3F-D3FCEF3CB038}">
      <dsp:nvSpPr>
        <dsp:cNvPr id="0" name=""/>
        <dsp:cNvSpPr/>
      </dsp:nvSpPr>
      <dsp:spPr>
        <a:xfrm>
          <a:off x="3760758" y="3743578"/>
          <a:ext cx="1335467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Aanvullende wijzen</a:t>
          </a:r>
        </a:p>
      </dsp:txBody>
      <dsp:txXfrm>
        <a:off x="3789348" y="3772168"/>
        <a:ext cx="1278287" cy="918941"/>
      </dsp:txXfrm>
    </dsp:sp>
    <dsp:sp modelId="{A4C435FB-C93B-4028-94FF-52679C7ECBB8}">
      <dsp:nvSpPr>
        <dsp:cNvPr id="0" name=""/>
        <dsp:cNvSpPr/>
      </dsp:nvSpPr>
      <dsp:spPr>
        <a:xfrm>
          <a:off x="5388358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Salomo (25:1-29:27)</a:t>
          </a:r>
        </a:p>
      </dsp:txBody>
      <dsp:txXfrm>
        <a:off x="5388358" y="0"/>
        <a:ext cx="1669333" cy="1490565"/>
      </dsp:txXfrm>
    </dsp:sp>
    <dsp:sp modelId="{6F5554C8-1F3C-45D1-89D3-6FA1A98B0F41}">
      <dsp:nvSpPr>
        <dsp:cNvPr id="0" name=""/>
        <dsp:cNvSpPr/>
      </dsp:nvSpPr>
      <dsp:spPr>
        <a:xfrm>
          <a:off x="5555292" y="1490990"/>
          <a:ext cx="1335467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Godsvrees is wijsheid</a:t>
          </a:r>
        </a:p>
      </dsp:txBody>
      <dsp:txXfrm>
        <a:off x="5583882" y="1519580"/>
        <a:ext cx="1278287" cy="918941"/>
      </dsp:txXfrm>
    </dsp:sp>
    <dsp:sp modelId="{1ABD4B59-CD6F-4F61-8FD5-42F69AD8631E}">
      <dsp:nvSpPr>
        <dsp:cNvPr id="0" name=""/>
        <dsp:cNvSpPr/>
      </dsp:nvSpPr>
      <dsp:spPr>
        <a:xfrm>
          <a:off x="5555292" y="2617284"/>
          <a:ext cx="1335467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Luiheid is dwaasheid</a:t>
          </a:r>
        </a:p>
      </dsp:txBody>
      <dsp:txXfrm>
        <a:off x="5583882" y="2645874"/>
        <a:ext cx="1278287" cy="918941"/>
      </dsp:txXfrm>
    </dsp:sp>
    <dsp:sp modelId="{180F2A1B-CA52-4EB2-AEE0-D53C5E95B654}">
      <dsp:nvSpPr>
        <dsp:cNvPr id="0" name=""/>
        <dsp:cNvSpPr/>
      </dsp:nvSpPr>
      <dsp:spPr>
        <a:xfrm>
          <a:off x="5555292" y="3743578"/>
          <a:ext cx="1335467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Omgang met anderen</a:t>
          </a:r>
        </a:p>
      </dsp:txBody>
      <dsp:txXfrm>
        <a:off x="5583882" y="3772168"/>
        <a:ext cx="1278287" cy="918941"/>
      </dsp:txXfrm>
    </dsp:sp>
    <dsp:sp modelId="{FD1D4051-9AC1-463D-80E7-5F62C4B9731E}">
      <dsp:nvSpPr>
        <dsp:cNvPr id="0" name=""/>
        <dsp:cNvSpPr/>
      </dsp:nvSpPr>
      <dsp:spPr>
        <a:xfrm>
          <a:off x="7182892" y="0"/>
          <a:ext cx="1669333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Slotgedeelte (30:1-31:31)</a:t>
          </a:r>
        </a:p>
      </dsp:txBody>
      <dsp:txXfrm>
        <a:off x="7182892" y="0"/>
        <a:ext cx="1669333" cy="1490565"/>
      </dsp:txXfrm>
    </dsp:sp>
    <dsp:sp modelId="{FE101892-D48E-4A4F-9D51-AFE4D6436A97}">
      <dsp:nvSpPr>
        <dsp:cNvPr id="0" name=""/>
        <dsp:cNvSpPr/>
      </dsp:nvSpPr>
      <dsp:spPr>
        <a:xfrm>
          <a:off x="7349826" y="1492021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/>
            <a:t>Agur </a:t>
          </a:r>
          <a:r>
            <a:rPr lang="nl-BE" sz="1400" kern="1200" dirty="0"/>
            <a:t>(30)</a:t>
          </a:r>
        </a:p>
      </dsp:txBody>
      <dsp:txXfrm>
        <a:off x="7388940" y="1531135"/>
        <a:ext cx="1257239" cy="1419858"/>
      </dsp:txXfrm>
    </dsp:sp>
    <dsp:sp modelId="{1DC1AD6F-75F7-48B7-A014-7AD19C05BA1C}">
      <dsp:nvSpPr>
        <dsp:cNvPr id="0" name=""/>
        <dsp:cNvSpPr/>
      </dsp:nvSpPr>
      <dsp:spPr>
        <a:xfrm>
          <a:off x="7349826" y="3220582"/>
          <a:ext cx="1335467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 err="1"/>
            <a:t>Lemuël</a:t>
          </a:r>
          <a:r>
            <a:rPr lang="nl-BE" sz="1400" kern="1200" dirty="0"/>
            <a:t> (31)</a:t>
          </a:r>
        </a:p>
      </dsp:txBody>
      <dsp:txXfrm>
        <a:off x="7388940" y="3259696"/>
        <a:ext cx="1257239" cy="14198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DE23F0-AC8A-44DC-A79D-2283B1B40E28}">
      <dsp:nvSpPr>
        <dsp:cNvPr id="0" name=""/>
        <dsp:cNvSpPr/>
      </dsp:nvSpPr>
      <dsp:spPr>
        <a:xfrm rot="16200000">
          <a:off x="502" y="1587"/>
          <a:ext cx="3600449" cy="3600449"/>
        </a:xfrm>
        <a:prstGeom prst="up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Wijsheid</a:t>
          </a:r>
        </a:p>
      </dsp:txBody>
      <dsp:txXfrm rot="5400000">
        <a:off x="630582" y="901698"/>
        <a:ext cx="2970370" cy="1800225"/>
      </dsp:txXfrm>
    </dsp:sp>
    <dsp:sp modelId="{D6713D25-5E11-45FE-BDA7-17023C8EA16D}">
      <dsp:nvSpPr>
        <dsp:cNvPr id="0" name=""/>
        <dsp:cNvSpPr/>
      </dsp:nvSpPr>
      <dsp:spPr>
        <a:xfrm rot="5400000">
          <a:off x="4628647" y="1587"/>
          <a:ext cx="3600449" cy="3600449"/>
        </a:xfrm>
        <a:prstGeom prst="upArrow">
          <a:avLst>
            <a:gd name="adj1" fmla="val 50000"/>
            <a:gd name="adj2" fmla="val 35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Dwaasheid</a:t>
          </a:r>
        </a:p>
      </dsp:txBody>
      <dsp:txXfrm rot="-5400000">
        <a:off x="4628648" y="901699"/>
        <a:ext cx="2970370" cy="18002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33071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4806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79103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6869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95489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2520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52478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66379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9298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1733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3965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8864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Spreuken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2" r="-2" b="-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71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4075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Salomo’s</a:t>
            </a:r>
            <a:r>
              <a:rPr lang="nl-BE" dirty="0"/>
              <a:t> </a:t>
            </a:r>
            <a:r>
              <a:rPr lang="nl-BE" dirty="0" err="1"/>
              <a:t>wijsheidsboeken</a:t>
            </a:r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634259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734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599027"/>
              </p:ext>
            </p:extLst>
          </p:nvPr>
        </p:nvGraphicFramePr>
        <p:xfrm>
          <a:off x="107504" y="625252"/>
          <a:ext cx="885698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6888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0622196"/>
              </p:ext>
            </p:extLst>
          </p:nvPr>
        </p:nvGraphicFramePr>
        <p:xfrm>
          <a:off x="457200" y="1273324"/>
          <a:ext cx="8229600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0470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9268"/>
            <a:ext cx="8686800" cy="494573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nl-BE" sz="2200" b="1" dirty="0"/>
              <a:t>A</a:t>
            </a:r>
            <a:r>
              <a:rPr lang="nl-BE" sz="2200" dirty="0"/>
              <a:t>ch, een vrouw van vermogen, wie vindt die? Verder dan koralen 	reikt haar waarde.</a:t>
            </a:r>
          </a:p>
          <a:p>
            <a:pPr marL="109728" indent="0">
              <a:buNone/>
            </a:pPr>
            <a:r>
              <a:rPr lang="nl-BE" sz="2200" b="1" dirty="0"/>
              <a:t>B</a:t>
            </a:r>
            <a:r>
              <a:rPr lang="nl-BE" sz="2200" dirty="0"/>
              <a:t>ij haar weet het hart van haar man zich veilig, roofgoed ontbreekt 	hem niet.</a:t>
            </a:r>
          </a:p>
          <a:p>
            <a:pPr marL="109728" indent="0">
              <a:buNone/>
            </a:pPr>
            <a:r>
              <a:rPr lang="nl-BE" sz="2200" b="1" dirty="0"/>
              <a:t>G</a:t>
            </a:r>
            <a:r>
              <a:rPr lang="nl-BE" sz="2200" dirty="0"/>
              <a:t>oed doet zij hem en geen kwaad, al de dagen van haar leven.</a:t>
            </a:r>
          </a:p>
          <a:p>
            <a:pPr marL="109728" indent="0">
              <a:buNone/>
            </a:pPr>
            <a:r>
              <a:rPr lang="nl-BE" sz="2200" b="1" dirty="0"/>
              <a:t>D</a:t>
            </a:r>
            <a:r>
              <a:rPr lang="nl-BE" sz="2200" dirty="0"/>
              <a:t>us zoekt zij wol op en vlas en doet ermee zoals het haar 	handpalmen behaagt.</a:t>
            </a:r>
          </a:p>
          <a:p>
            <a:pPr marL="109728" indent="0">
              <a:buNone/>
            </a:pPr>
            <a:r>
              <a:rPr lang="nl-BE" sz="2200" b="1" dirty="0"/>
              <a:t>E</a:t>
            </a:r>
            <a:r>
              <a:rPr lang="nl-BE" sz="2200" dirty="0"/>
              <a:t>n zij is als het schip van een koopman, van verre komt zij aan met 	haar brood.</a:t>
            </a:r>
          </a:p>
          <a:p>
            <a:pPr marL="109728" indent="0">
              <a:buNone/>
            </a:pPr>
            <a:r>
              <a:rPr lang="nl-BE" sz="2200" b="1" dirty="0"/>
              <a:t>F</a:t>
            </a:r>
            <a:r>
              <a:rPr lang="nl-BE" sz="2200" dirty="0"/>
              <a:t>ier rijst zij ’s nachts op, geeft haar huis voedsel en voorschriften 	aan haar meisjes.</a:t>
            </a:r>
          </a:p>
          <a:p>
            <a:pPr marL="109728" indent="0">
              <a:buNone/>
            </a:pPr>
            <a:r>
              <a:rPr lang="nl-BE" sz="2200" b="1" dirty="0"/>
              <a:t>G</a:t>
            </a:r>
            <a:r>
              <a:rPr lang="nl-BE" sz="2200" dirty="0"/>
              <a:t>een veld waarop zij zint dat zij niet krijgt, van de vrucht van haar 	handpalmen plant zij een wijngaard.</a:t>
            </a:r>
          </a:p>
        </p:txBody>
      </p:sp>
    </p:spTree>
    <p:extLst>
      <p:ext uri="{BB962C8B-B14F-4D97-AF65-F5344CB8AC3E}">
        <p14:creationId xmlns:p14="http://schemas.microsoft.com/office/powerpoint/2010/main" val="3297677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9268"/>
            <a:ext cx="8686800" cy="494573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nl-BE" sz="2200" b="1" dirty="0"/>
              <a:t>H</a:t>
            </a:r>
            <a:r>
              <a:rPr lang="nl-BE" sz="2200" dirty="0"/>
              <a:t>aar lendenen heeft zij omgord met kracht, haar armen maakt zij 	stevig.</a:t>
            </a:r>
          </a:p>
          <a:p>
            <a:pPr marL="109728" indent="0">
              <a:buNone/>
            </a:pPr>
            <a:r>
              <a:rPr lang="nl-BE" sz="2200" b="1" dirty="0"/>
              <a:t>I</a:t>
            </a:r>
            <a:r>
              <a:rPr lang="nl-BE" sz="2200" dirty="0"/>
              <a:t>n de nacht dooft haar lamp niet, als zij heeft gemerkt dat haar 	koopwaar goed is.</a:t>
            </a:r>
          </a:p>
          <a:p>
            <a:pPr marL="109728" indent="0">
              <a:buNone/>
            </a:pPr>
            <a:r>
              <a:rPr lang="nl-BE" sz="2200" b="1" dirty="0"/>
              <a:t>J</a:t>
            </a:r>
            <a:r>
              <a:rPr lang="nl-BE" sz="2200" dirty="0"/>
              <a:t>a, haar eigen handen strekt zij uit naar het spinrokken, haar 	handpalmen houden een weefspoel vast.</a:t>
            </a:r>
          </a:p>
          <a:p>
            <a:pPr marL="109728" indent="0">
              <a:buNone/>
            </a:pPr>
            <a:r>
              <a:rPr lang="nl-BE" sz="2200" dirty="0"/>
              <a:t>[Zij] </a:t>
            </a:r>
            <a:r>
              <a:rPr lang="nl-BE" sz="2200" b="1" dirty="0"/>
              <a:t>k</a:t>
            </a:r>
            <a:r>
              <a:rPr lang="nl-BE" sz="2200" dirty="0"/>
              <a:t>nijpt haar handpalm niet dicht voor de ellendige, haar 	handen zal zij uitstrekken naar de arme.</a:t>
            </a:r>
          </a:p>
          <a:p>
            <a:pPr marL="109728" indent="0">
              <a:buNone/>
            </a:pPr>
            <a:r>
              <a:rPr lang="nl-BE" sz="2200" b="1" dirty="0"/>
              <a:t>L</a:t>
            </a:r>
            <a:r>
              <a:rPr lang="nl-BE" sz="2200" dirty="0"/>
              <a:t>aat het sneeuwen, zij vreest dat voor haar huis niet; haar hele 	huishouden is in dubbeldik scharlaken gekleed.</a:t>
            </a:r>
          </a:p>
          <a:p>
            <a:pPr marL="109728" indent="0">
              <a:buNone/>
            </a:pPr>
            <a:r>
              <a:rPr lang="nl-BE" sz="2200" b="1" dirty="0"/>
              <a:t>M</a:t>
            </a:r>
            <a:r>
              <a:rPr lang="nl-BE" sz="2200" dirty="0"/>
              <a:t>antels als dekens heeft zij zich gemaakt, fijn linnen en purper is 	haar kleding.</a:t>
            </a:r>
          </a:p>
        </p:txBody>
      </p:sp>
    </p:spTree>
    <p:extLst>
      <p:ext uri="{BB962C8B-B14F-4D97-AF65-F5344CB8AC3E}">
        <p14:creationId xmlns:p14="http://schemas.microsoft.com/office/powerpoint/2010/main" val="1053168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9268"/>
            <a:ext cx="8686800" cy="494573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nl-BE" sz="2200" b="1" dirty="0"/>
              <a:t>N</a:t>
            </a:r>
            <a:r>
              <a:rPr lang="nl-BE" sz="2200" dirty="0"/>
              <a:t>eerzittend met de oudsten van het land, zo kent men haar meester 	in de poorten.</a:t>
            </a:r>
          </a:p>
          <a:p>
            <a:pPr marL="109728" indent="0">
              <a:buNone/>
            </a:pPr>
            <a:r>
              <a:rPr lang="nl-BE" sz="2200" b="1" dirty="0"/>
              <a:t>O</a:t>
            </a:r>
            <a:r>
              <a:rPr lang="nl-BE" sz="2200" dirty="0"/>
              <a:t>nderhemden zal zij maken en verkopen, gordels geeft zij mee aan 	de kramer.</a:t>
            </a:r>
          </a:p>
          <a:p>
            <a:pPr marL="109728" indent="0">
              <a:buNone/>
            </a:pPr>
            <a:r>
              <a:rPr lang="nl-BE" sz="2200" b="1" dirty="0"/>
              <a:t>P</a:t>
            </a:r>
            <a:r>
              <a:rPr lang="nl-BE" sz="2200" dirty="0"/>
              <a:t>racht en kracht zijn haar kleding, zij kan lachen om de dag van 	later.</a:t>
            </a:r>
          </a:p>
          <a:p>
            <a:pPr marL="109728" indent="0">
              <a:buNone/>
            </a:pPr>
            <a:r>
              <a:rPr lang="nl-BE" sz="2200" b="1" dirty="0"/>
              <a:t>R</a:t>
            </a:r>
            <a:r>
              <a:rPr lang="nl-BE" sz="2200" dirty="0"/>
              <a:t>aadgevingen vol wijsheid spreekt haar geopende mond, 	vriendschappelijk onderricht ligt haar op de tong.</a:t>
            </a:r>
          </a:p>
          <a:p>
            <a:pPr marL="109728" indent="0">
              <a:buNone/>
            </a:pPr>
            <a:r>
              <a:rPr lang="nl-BE" sz="2200" b="1" dirty="0"/>
              <a:t>S</a:t>
            </a:r>
            <a:r>
              <a:rPr lang="nl-BE" sz="2200" dirty="0"/>
              <a:t>piedend ziet zij toe op de gangen van haar huishouden, het brood 	van de luiheid zal zij niet eten.</a:t>
            </a:r>
          </a:p>
        </p:txBody>
      </p:sp>
    </p:spTree>
    <p:extLst>
      <p:ext uri="{BB962C8B-B14F-4D97-AF65-F5344CB8AC3E}">
        <p14:creationId xmlns:p14="http://schemas.microsoft.com/office/powerpoint/2010/main" val="2520540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9268"/>
            <a:ext cx="8686800" cy="494573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nl-BE" sz="2200" b="1" dirty="0"/>
              <a:t>T</a:t>
            </a:r>
            <a:r>
              <a:rPr lang="nl-BE" sz="2200" dirty="0"/>
              <a:t>elkens als haar zonen opstaan prijzen zij haar zalig, en haar 	meester roemt haar:</a:t>
            </a:r>
          </a:p>
          <a:p>
            <a:pPr marL="109728" indent="0">
              <a:buNone/>
            </a:pPr>
            <a:r>
              <a:rPr lang="nl-BE" sz="2200" dirty="0"/>
              <a:t>‘</a:t>
            </a:r>
            <a:r>
              <a:rPr lang="nl-BE" sz="2200" b="1" dirty="0"/>
              <a:t>V</a:t>
            </a:r>
            <a:r>
              <a:rPr lang="nl-BE" sz="2200" dirty="0"/>
              <a:t>ele dochters kunnen een vermogen maken, maar jij gaat ze allen 	te boven!’</a:t>
            </a:r>
          </a:p>
          <a:p>
            <a:pPr marL="109728" indent="0">
              <a:buNone/>
            </a:pPr>
            <a:r>
              <a:rPr lang="nl-BE" sz="2200" b="1" dirty="0"/>
              <a:t>W</a:t>
            </a:r>
            <a:r>
              <a:rPr lang="nl-BE" sz="2200" dirty="0"/>
              <a:t>eet dat gratie bedrieglijk en schoonheid vluchtig is, maar een 	vrouw met ontzag voor Jahweh, moet worden geroemd</a:t>
            </a:r>
          </a:p>
          <a:p>
            <a:pPr marL="109728" indent="0">
              <a:buNone/>
            </a:pPr>
            <a:r>
              <a:rPr lang="nl-BE" sz="2200" b="1" dirty="0"/>
              <a:t>Z</a:t>
            </a:r>
            <a:r>
              <a:rPr lang="nl-BE" sz="2200" dirty="0"/>
              <a:t>ij mag van de vrucht van haar handen gegeven krijgen, in de 	poorten zullen haar daden haar roemen!</a:t>
            </a:r>
          </a:p>
        </p:txBody>
      </p:sp>
    </p:spTree>
    <p:extLst>
      <p:ext uri="{BB962C8B-B14F-4D97-AF65-F5344CB8AC3E}">
        <p14:creationId xmlns:p14="http://schemas.microsoft.com/office/powerpoint/2010/main" val="2982978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582</TotalTime>
  <Words>489</Words>
  <Application>Microsoft Office PowerPoint</Application>
  <PresentationFormat>Diavoorstelling (16:10)</PresentationFormat>
  <Paragraphs>51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2013 - 2022 Thema</vt:lpstr>
      <vt:lpstr>Spreuken</vt:lpstr>
      <vt:lpstr>PowerPoint-presentatie</vt:lpstr>
      <vt:lpstr>Salomo’s wijsheidsboeken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160</cp:revision>
  <dcterms:created xsi:type="dcterms:W3CDTF">2019-09-04T13:46:42Z</dcterms:created>
  <dcterms:modified xsi:type="dcterms:W3CDTF">2025-10-13T12:26:14Z</dcterms:modified>
</cp:coreProperties>
</file>